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15.jpg" ContentType="image/jpg"/>
  <Override PartName="/ppt/notesSlides/notesSlide2.xml" ContentType="application/vnd.openxmlformats-officedocument.presentationml.notesSlide+xml"/>
  <Override PartName="/ppt/media/image17.jpg" ContentType="image/jpg"/>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media/image20.jpg" ContentType="image/jpg"/>
  <Override PartName="/ppt/notesSlides/notesSlide6.xml" ContentType="application/vnd.openxmlformats-officedocument.presentationml.notesSlide+xml"/>
  <Override PartName="/ppt/media/image21.jpg" ContentType="image/jpg"/>
  <Override PartName="/ppt/notesSlides/notesSlide7.xml" ContentType="application/vnd.openxmlformats-officedocument.presentationml.notesSlide+xml"/>
  <Override PartName="/ppt/notesSlides/notesSlide8.xml" ContentType="application/vnd.openxmlformats-officedocument.presentationml.notesSlide+xml"/>
  <Override PartName="/ppt/media/image23.jpg" ContentType="image/jpg"/>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media/image27.jpg" ContentType="image/jpg"/>
  <Override PartName="/ppt/notesSlides/notesSlide14.xml" ContentType="application/vnd.openxmlformats-officedocument.presentationml.notesSlide+xml"/>
  <Override PartName="/ppt/media/image28.jpg" ContentType="image/jpg"/>
  <Override PartName="/ppt/notesSlides/notesSlide15.xml" ContentType="application/vnd.openxmlformats-officedocument.presentationml.notesSlide+xml"/>
  <Override PartName="/ppt/media/image29.jpg" ContentType="image/jpg"/>
  <Override PartName="/ppt/notesSlides/notesSlide16.xml" ContentType="application/vnd.openxmlformats-officedocument.presentationml.notesSlide+xml"/>
  <Override PartName="/ppt/media/image30.jpg" ContentType="image/jpg"/>
  <Override PartName="/ppt/notesSlides/notesSlide17.xml" ContentType="application/vnd.openxmlformats-officedocument.presentationml.notesSlide+xml"/>
  <Override PartName="/ppt/media/image31.jpg" ContentType="image/jpg"/>
  <Override PartName="/ppt/notesSlides/notesSlide18.xml" ContentType="application/vnd.openxmlformats-officedocument.presentationml.notesSlide+xml"/>
  <Override PartName="/ppt/media/image32.jpg" ContentType="image/jpg"/>
  <Override PartName="/ppt/notesSlides/notesSlide19.xml" ContentType="application/vnd.openxmlformats-officedocument.presentationml.notesSlide+xml"/>
  <Override PartName="/ppt/media/image33.jpg" ContentType="image/jpg"/>
  <Override PartName="/ppt/notesSlides/notesSlide20.xml" ContentType="application/vnd.openxmlformats-officedocument.presentationml.notesSlide+xml"/>
  <Override PartName="/ppt/media/image34.jpg" ContentType="image/jpg"/>
  <Override PartName="/ppt/notesSlides/notesSlide21.xml" ContentType="application/vnd.openxmlformats-officedocument.presentationml.notesSlide+xml"/>
  <Override PartName="/ppt/media/image35.jpg" ContentType="image/jpg"/>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1"/>
  </p:sldMasterIdLst>
  <p:notesMasterIdLst>
    <p:notesMasterId r:id="rId32"/>
  </p:notesMasterIdLst>
  <p:sldIdLst>
    <p:sldId id="258" r:id="rId2"/>
    <p:sldId id="260" r:id="rId3"/>
    <p:sldId id="301" r:id="rId4"/>
    <p:sldId id="302" r:id="rId5"/>
    <p:sldId id="263" r:id="rId6"/>
    <p:sldId id="303" r:id="rId7"/>
    <p:sldId id="304" r:id="rId8"/>
    <p:sldId id="305" r:id="rId9"/>
    <p:sldId id="306" r:id="rId10"/>
    <p:sldId id="307" r:id="rId11"/>
    <p:sldId id="312" r:id="rId12"/>
    <p:sldId id="308" r:id="rId13"/>
    <p:sldId id="309" r:id="rId14"/>
    <p:sldId id="313" r:id="rId15"/>
    <p:sldId id="310" r:id="rId16"/>
    <p:sldId id="311" r:id="rId17"/>
    <p:sldId id="316" r:id="rId18"/>
    <p:sldId id="317" r:id="rId19"/>
    <p:sldId id="315" r:id="rId20"/>
    <p:sldId id="321" r:id="rId21"/>
    <p:sldId id="314" r:id="rId22"/>
    <p:sldId id="318" r:id="rId23"/>
    <p:sldId id="319" r:id="rId24"/>
    <p:sldId id="324" r:id="rId25"/>
    <p:sldId id="323" r:id="rId26"/>
    <p:sldId id="327" r:id="rId27"/>
    <p:sldId id="326" r:id="rId28"/>
    <p:sldId id="329" r:id="rId29"/>
    <p:sldId id="325" r:id="rId30"/>
    <p:sldId id="320" r:id="rId31"/>
  </p:sldIdLst>
  <p:sldSz cx="14630400" cy="8229600"/>
  <p:notesSz cx="14630400" cy="8229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09C"/>
    <a:srgbClr val="002939"/>
    <a:srgbClr val="03A7E1"/>
    <a:srgbClr val="F8F6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33" autoAdjust="0"/>
    <p:restoredTop sz="85886" autoAdjust="0"/>
  </p:normalViewPr>
  <p:slideViewPr>
    <p:cSldViewPr>
      <p:cViewPr varScale="1">
        <p:scale>
          <a:sx n="63" d="100"/>
          <a:sy n="63" d="100"/>
        </p:scale>
        <p:origin x="1066" y="5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6340475" cy="4127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8286750" y="0"/>
            <a:ext cx="6340475" cy="412750"/>
          </a:xfrm>
          <a:prstGeom prst="rect">
            <a:avLst/>
          </a:prstGeom>
        </p:spPr>
        <p:txBody>
          <a:bodyPr vert="horz" lIns="91440" tIns="45720" rIns="91440" bIns="45720" rtlCol="0"/>
          <a:lstStyle>
            <a:lvl1pPr algn="r">
              <a:defRPr sz="1200"/>
            </a:lvl1pPr>
          </a:lstStyle>
          <a:p>
            <a:fld id="{70BF17F5-DC18-E848-89E0-1634FBF96E79}" type="datetimeFigureOut">
              <a:rPr lang="en-US" smtClean="0"/>
              <a:t>9/23/2021</a:t>
            </a:fld>
            <a:endParaRPr lang="en-US"/>
          </a:p>
        </p:txBody>
      </p:sp>
      <p:sp>
        <p:nvSpPr>
          <p:cNvPr id="4" name="Slide Image Placeholder 3"/>
          <p:cNvSpPr>
            <a:spLocks noGrp="1" noRot="1" noChangeAspect="1"/>
          </p:cNvSpPr>
          <p:nvPr>
            <p:ph type="sldImg" idx="2"/>
          </p:nvPr>
        </p:nvSpPr>
        <p:spPr>
          <a:xfrm>
            <a:off x="4845050" y="1028700"/>
            <a:ext cx="4940300" cy="27781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463675" y="3960813"/>
            <a:ext cx="11703050" cy="32400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7816850"/>
            <a:ext cx="6340475" cy="4127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8286750" y="7816850"/>
            <a:ext cx="6340475" cy="412750"/>
          </a:xfrm>
          <a:prstGeom prst="rect">
            <a:avLst/>
          </a:prstGeom>
        </p:spPr>
        <p:txBody>
          <a:bodyPr vert="horz" lIns="91440" tIns="45720" rIns="91440" bIns="45720" rtlCol="0" anchor="b"/>
          <a:lstStyle>
            <a:lvl1pPr algn="r">
              <a:defRPr sz="1200"/>
            </a:lvl1pPr>
          </a:lstStyle>
          <a:p>
            <a:fld id="{89A049D1-D6DA-B44D-9A7C-B034320E5DFB}" type="slidenum">
              <a:rPr lang="en-US" smtClean="0"/>
              <a:t>‹#›</a:t>
            </a:fld>
            <a:endParaRPr lang="en-US"/>
          </a:p>
        </p:txBody>
      </p:sp>
    </p:spTree>
    <p:extLst>
      <p:ext uri="{BB962C8B-B14F-4D97-AF65-F5344CB8AC3E}">
        <p14:creationId xmlns:p14="http://schemas.microsoft.com/office/powerpoint/2010/main" val="3584891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Presenter</a:t>
            </a:r>
          </a:p>
          <a:p>
            <a:r>
              <a:rPr lang="en-US" dirty="0" smtClean="0"/>
              <a:t>2021-04-28 14:45:05</a:t>
            </a:r>
          </a:p>
          <a:p>
            <a:r>
              <a:rPr lang="en-US" dirty="0" smtClean="0"/>
              <a:t>--------------------------------------------</a:t>
            </a:r>
          </a:p>
          <a:p>
            <a:r>
              <a:rPr lang="en-US" dirty="0" smtClean="0"/>
              <a:t>This course will provide information on: Your  role in cultural awareness  Communication</a:t>
            </a:r>
          </a:p>
          <a:p>
            <a:r>
              <a:rPr lang="en-US" dirty="0" smtClean="0"/>
              <a:t>Language assistance  Impacts of cultural influences  Health and social disparities  Cross-cultural communication</a:t>
            </a:r>
          </a:p>
          <a:p>
            <a:endParaRPr lang="en-US" dirty="0"/>
          </a:p>
        </p:txBody>
      </p:sp>
      <p:sp>
        <p:nvSpPr>
          <p:cNvPr id="4" name="Slide Number Placeholder 3"/>
          <p:cNvSpPr>
            <a:spLocks noGrp="1"/>
          </p:cNvSpPr>
          <p:nvPr>
            <p:ph type="sldNum" sz="quarter" idx="10"/>
          </p:nvPr>
        </p:nvSpPr>
        <p:spPr/>
        <p:txBody>
          <a:bodyPr/>
          <a:lstStyle/>
          <a:p>
            <a:fld id="{89A049D1-D6DA-B44D-9A7C-B034320E5DFB}" type="slidenum">
              <a:rPr lang="en-US" smtClean="0"/>
              <a:t>2</a:t>
            </a:fld>
            <a:endParaRPr lang="en-US"/>
          </a:p>
        </p:txBody>
      </p:sp>
    </p:spTree>
    <p:extLst>
      <p:ext uri="{BB962C8B-B14F-4D97-AF65-F5344CB8AC3E}">
        <p14:creationId xmlns:p14="http://schemas.microsoft.com/office/powerpoint/2010/main" val="31757131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Presenter</a:t>
            </a:r>
          </a:p>
          <a:p>
            <a:r>
              <a:rPr lang="en-US" dirty="0" smtClean="0"/>
              <a:t>2021-04-28 14:45:08</a:t>
            </a:r>
          </a:p>
          <a:p>
            <a:r>
              <a:rPr lang="en-US" dirty="0" smtClean="0"/>
              <a:t>--------------------------------------------</a:t>
            </a:r>
          </a:p>
          <a:p>
            <a:r>
              <a:rPr lang="en-US" dirty="0" smtClean="0"/>
              <a:t>Clear communication is central to   </a:t>
            </a:r>
            <a:r>
              <a:rPr lang="en-US" dirty="0" err="1" smtClean="0"/>
              <a:t>developingcultural</a:t>
            </a:r>
            <a:r>
              <a:rPr lang="en-US" dirty="0" smtClean="0"/>
              <a:t> competency as some  members have limited English  proficiency (</a:t>
            </a:r>
            <a:r>
              <a:rPr lang="en-US" dirty="0" err="1" smtClean="0"/>
              <a:t>LEP</a:t>
            </a:r>
            <a:r>
              <a:rPr lang="en-US" dirty="0" smtClean="0"/>
              <a:t>).</a:t>
            </a:r>
          </a:p>
          <a:p>
            <a:r>
              <a:rPr lang="en-US" dirty="0" err="1" smtClean="0"/>
              <a:t>LEP</a:t>
            </a:r>
            <a:r>
              <a:rPr lang="en-US" dirty="0" smtClean="0"/>
              <a:t> describes a member who has  an inability or limited ability to  speak, read, write or understand  the English language on a level  that permits him/her to interact  effectively with others including  Transportation Providers and  Healthcare Providers.</a:t>
            </a:r>
          </a:p>
          <a:p>
            <a:endParaRPr lang="en-US" dirty="0"/>
          </a:p>
        </p:txBody>
      </p:sp>
      <p:sp>
        <p:nvSpPr>
          <p:cNvPr id="4" name="Slide Number Placeholder 3"/>
          <p:cNvSpPr>
            <a:spLocks noGrp="1"/>
          </p:cNvSpPr>
          <p:nvPr>
            <p:ph type="sldNum" sz="quarter" idx="10"/>
          </p:nvPr>
        </p:nvSpPr>
        <p:spPr/>
        <p:txBody>
          <a:bodyPr/>
          <a:lstStyle/>
          <a:p>
            <a:fld id="{89A049D1-D6DA-B44D-9A7C-B034320E5DFB}" type="slidenum">
              <a:rPr lang="en-US" smtClean="0"/>
              <a:t>15</a:t>
            </a:fld>
            <a:endParaRPr lang="en-US"/>
          </a:p>
        </p:txBody>
      </p:sp>
    </p:spTree>
    <p:extLst>
      <p:ext uri="{BB962C8B-B14F-4D97-AF65-F5344CB8AC3E}">
        <p14:creationId xmlns:p14="http://schemas.microsoft.com/office/powerpoint/2010/main" val="12148743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Presenter</a:t>
            </a:r>
          </a:p>
          <a:p>
            <a:r>
              <a:rPr lang="en-US" dirty="0" smtClean="0"/>
              <a:t>2021-04-28 14:45:08</a:t>
            </a:r>
          </a:p>
          <a:p>
            <a:r>
              <a:rPr lang="en-US" dirty="0" smtClean="0"/>
              <a:t>--------------------------------------------</a:t>
            </a:r>
          </a:p>
          <a:p>
            <a:r>
              <a:rPr lang="en-US" dirty="0" smtClean="0"/>
              <a:t>20% of the people living in the U.S.  speak a language other than  English in their home. The  Hispanic population grew by  forty-three percent in the U.S.  between 2000 and 2010. 17% of  the foreign-born population in the  U.S. is classified as newly  arrived (2005 or later).</a:t>
            </a:r>
          </a:p>
          <a:p>
            <a:r>
              <a:rPr lang="en-US" dirty="0" smtClean="0"/>
              <a:t>One out of two adult patients has  </a:t>
            </a:r>
            <a:r>
              <a:rPr lang="en-US" dirty="0" err="1" smtClean="0"/>
              <a:t>ahard</a:t>
            </a:r>
            <a:r>
              <a:rPr lang="en-US" dirty="0" smtClean="0"/>
              <a:t> time understanding basic  health information due to a lower  level of English proficiency.</a:t>
            </a:r>
          </a:p>
          <a:p>
            <a:endParaRPr lang="en-US" dirty="0"/>
          </a:p>
        </p:txBody>
      </p:sp>
      <p:sp>
        <p:nvSpPr>
          <p:cNvPr id="4" name="Slide Number Placeholder 3"/>
          <p:cNvSpPr>
            <a:spLocks noGrp="1"/>
          </p:cNvSpPr>
          <p:nvPr>
            <p:ph type="sldNum" sz="quarter" idx="10"/>
          </p:nvPr>
        </p:nvSpPr>
        <p:spPr/>
        <p:txBody>
          <a:bodyPr/>
          <a:lstStyle/>
          <a:p>
            <a:fld id="{89A049D1-D6DA-B44D-9A7C-B034320E5DFB}" type="slidenum">
              <a:rPr lang="en-US" smtClean="0"/>
              <a:t>16</a:t>
            </a:fld>
            <a:endParaRPr lang="en-US"/>
          </a:p>
        </p:txBody>
      </p:sp>
    </p:spTree>
    <p:extLst>
      <p:ext uri="{BB962C8B-B14F-4D97-AF65-F5344CB8AC3E}">
        <p14:creationId xmlns:p14="http://schemas.microsoft.com/office/powerpoint/2010/main" val="14774636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Presenter</a:t>
            </a:r>
          </a:p>
          <a:p>
            <a:r>
              <a:rPr lang="en-US" dirty="0" smtClean="0"/>
              <a:t>2021-04-28 14:45:08</a:t>
            </a:r>
          </a:p>
          <a:p>
            <a:r>
              <a:rPr lang="en-US" dirty="0" smtClean="0"/>
              <a:t>--------------------------------------------</a:t>
            </a:r>
          </a:p>
          <a:p>
            <a:r>
              <a:rPr lang="en-US" dirty="0" smtClean="0"/>
              <a:t>Communication and respect are key  to creating an inclusive and  diverse atmosphere. Consider  these basic rules of  communication:</a:t>
            </a:r>
          </a:p>
          <a:p>
            <a:r>
              <a:rPr lang="en-US" dirty="0" smtClean="0"/>
              <a:t>Avoid offensive language, such as  racial or gender epithets. Before  using a questionable term or  phrase, ask yourself “How would  I feel if someone said this to  me?” Avoid offensive jokes that  make fun of others. This can be  construed as harassment.</a:t>
            </a:r>
          </a:p>
          <a:p>
            <a:r>
              <a:rPr lang="en-US" dirty="0" smtClean="0"/>
              <a:t>Make it clear that you won’t tolerate  offensive speech or behavior  from others. Treat people as  individuals with unique beliefs,  opinions and styles.</a:t>
            </a:r>
          </a:p>
          <a:p>
            <a:r>
              <a:rPr lang="en-US" dirty="0" smtClean="0"/>
              <a:t>Be aware of how your own cultural  assumptions may cause you to  misunderstand another person.  Address others in a way that  shows you respect them.</a:t>
            </a:r>
          </a:p>
          <a:p>
            <a:r>
              <a:rPr lang="en-US" dirty="0" smtClean="0"/>
              <a:t>Don’t assume that others will have  similar values, standards, or  backgrounds as you.</a:t>
            </a:r>
          </a:p>
          <a:p>
            <a:endParaRPr lang="en-US" dirty="0"/>
          </a:p>
        </p:txBody>
      </p:sp>
      <p:sp>
        <p:nvSpPr>
          <p:cNvPr id="4" name="Slide Number Placeholder 3"/>
          <p:cNvSpPr>
            <a:spLocks noGrp="1"/>
          </p:cNvSpPr>
          <p:nvPr>
            <p:ph type="sldNum" sz="quarter" idx="10"/>
          </p:nvPr>
        </p:nvSpPr>
        <p:spPr/>
        <p:txBody>
          <a:bodyPr/>
          <a:lstStyle/>
          <a:p>
            <a:fld id="{89A049D1-D6DA-B44D-9A7C-B034320E5DFB}" type="slidenum">
              <a:rPr lang="en-US" smtClean="0"/>
              <a:t>17</a:t>
            </a:fld>
            <a:endParaRPr lang="en-US"/>
          </a:p>
        </p:txBody>
      </p:sp>
    </p:spTree>
    <p:extLst>
      <p:ext uri="{BB962C8B-B14F-4D97-AF65-F5344CB8AC3E}">
        <p14:creationId xmlns:p14="http://schemas.microsoft.com/office/powerpoint/2010/main" val="36517857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Presenter</a:t>
            </a:r>
          </a:p>
          <a:p>
            <a:r>
              <a:rPr lang="en-US" dirty="0" smtClean="0"/>
              <a:t>2021-04-28 14:45:10</a:t>
            </a:r>
          </a:p>
          <a:p>
            <a:r>
              <a:rPr lang="en-US" dirty="0" smtClean="0"/>
              <a:t>--------------------------------------------</a:t>
            </a:r>
          </a:p>
          <a:p>
            <a:r>
              <a:rPr lang="en-US" dirty="0" smtClean="0"/>
              <a:t>There are growing concerns over   </a:t>
            </a:r>
            <a:r>
              <a:rPr lang="en-US" dirty="0" err="1" smtClean="0"/>
              <a:t>healthissues</a:t>
            </a:r>
            <a:r>
              <a:rPr lang="en-US" dirty="0" smtClean="0"/>
              <a:t> that affect American  society which can differ among  ethnic groups. Each population  has its own health issues:  Anglo-, Asian-, African-, and  Latino-Americans, as well as  genders. A subculture is an  ethnic, regional, economic or  social group exhibiting  characteristic patterns of  behavior sufficient to distinguish  it from others within an  embracing culture or society.</a:t>
            </a:r>
          </a:p>
          <a:p>
            <a:r>
              <a:rPr lang="en-US" dirty="0" smtClean="0"/>
              <a:t>Disparities exist for a variety of reasons.  Some of the members you  transport may encounter barriers  in the healthcare delivery system  and variations in the medical  care they receive. Other  members you transport may  suffer from a higher prevalence  of certain medical conditions  and/or may be diagnosed at a  later or more severe stage of  disease.</a:t>
            </a:r>
          </a:p>
          <a:p>
            <a:endParaRPr lang="en-US" dirty="0"/>
          </a:p>
        </p:txBody>
      </p:sp>
      <p:sp>
        <p:nvSpPr>
          <p:cNvPr id="4" name="Slide Number Placeholder 3"/>
          <p:cNvSpPr>
            <a:spLocks noGrp="1"/>
          </p:cNvSpPr>
          <p:nvPr>
            <p:ph type="sldNum" sz="quarter" idx="10"/>
          </p:nvPr>
        </p:nvSpPr>
        <p:spPr/>
        <p:txBody>
          <a:bodyPr/>
          <a:lstStyle/>
          <a:p>
            <a:fld id="{89A049D1-D6DA-B44D-9A7C-B034320E5DFB}" type="slidenum">
              <a:rPr lang="en-US" smtClean="0"/>
              <a:t>19</a:t>
            </a:fld>
            <a:endParaRPr lang="en-US"/>
          </a:p>
        </p:txBody>
      </p:sp>
    </p:spTree>
    <p:extLst>
      <p:ext uri="{BB962C8B-B14F-4D97-AF65-F5344CB8AC3E}">
        <p14:creationId xmlns:p14="http://schemas.microsoft.com/office/powerpoint/2010/main" val="3144912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Presenter</a:t>
            </a:r>
          </a:p>
          <a:p>
            <a:r>
              <a:rPr lang="en-US" dirty="0" smtClean="0"/>
              <a:t>2021-04-28 14:45:10</a:t>
            </a:r>
          </a:p>
          <a:p>
            <a:r>
              <a:rPr lang="en-US" dirty="0" smtClean="0"/>
              <a:t>--------------------------------------------</a:t>
            </a:r>
          </a:p>
          <a:p>
            <a:r>
              <a:rPr lang="en-US" dirty="0" smtClean="0"/>
              <a:t>African Americans experience disparities  with chronic conditions, access  to healthcare, and preventative  screenings, including high rates  than the general population of:  Diabetes</a:t>
            </a:r>
          </a:p>
          <a:p>
            <a:r>
              <a:rPr lang="en-US" dirty="0" smtClean="0"/>
              <a:t>Obesity</a:t>
            </a:r>
          </a:p>
          <a:p>
            <a:r>
              <a:rPr lang="en-US" dirty="0" smtClean="0"/>
              <a:t>Heart disease</a:t>
            </a:r>
          </a:p>
          <a:p>
            <a:r>
              <a:rPr lang="en-US" dirty="0" smtClean="0"/>
              <a:t>Breast and colon cancer  High blood pressure  Stroke</a:t>
            </a:r>
          </a:p>
          <a:p>
            <a:endParaRPr lang="en-US" dirty="0"/>
          </a:p>
        </p:txBody>
      </p:sp>
      <p:sp>
        <p:nvSpPr>
          <p:cNvPr id="4" name="Slide Number Placeholder 3"/>
          <p:cNvSpPr>
            <a:spLocks noGrp="1"/>
          </p:cNvSpPr>
          <p:nvPr>
            <p:ph type="sldNum" sz="quarter" idx="10"/>
          </p:nvPr>
        </p:nvSpPr>
        <p:spPr/>
        <p:txBody>
          <a:bodyPr/>
          <a:lstStyle/>
          <a:p>
            <a:fld id="{89A049D1-D6DA-B44D-9A7C-B034320E5DFB}" type="slidenum">
              <a:rPr lang="en-US" smtClean="0"/>
              <a:t>21</a:t>
            </a:fld>
            <a:endParaRPr lang="en-US"/>
          </a:p>
        </p:txBody>
      </p:sp>
    </p:spTree>
    <p:extLst>
      <p:ext uri="{BB962C8B-B14F-4D97-AF65-F5344CB8AC3E}">
        <p14:creationId xmlns:p14="http://schemas.microsoft.com/office/powerpoint/2010/main" val="32296988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Presenter</a:t>
            </a:r>
          </a:p>
          <a:p>
            <a:r>
              <a:rPr lang="en-US" dirty="0" smtClean="0"/>
              <a:t>2021-04-28 14:45:11</a:t>
            </a:r>
          </a:p>
          <a:p>
            <a:r>
              <a:rPr lang="en-US" dirty="0" smtClean="0"/>
              <a:t>--------------------------------------------</a:t>
            </a:r>
          </a:p>
          <a:p>
            <a:r>
              <a:rPr lang="en-US" dirty="0" smtClean="0"/>
              <a:t>The underlying causes of African-Americans’ health  disparities have been linked to  genetics, lack of economic  resources, limited access to  health care, environmental  factors, and delay in treatment.  These disparities can be  mitigated by community  outreach, diversity and inclusion  activities, and clinical  interventions.</a:t>
            </a:r>
            <a:endParaRPr lang="en-US" dirty="0"/>
          </a:p>
        </p:txBody>
      </p:sp>
      <p:sp>
        <p:nvSpPr>
          <p:cNvPr id="4" name="Slide Number Placeholder 3"/>
          <p:cNvSpPr>
            <a:spLocks noGrp="1"/>
          </p:cNvSpPr>
          <p:nvPr>
            <p:ph type="sldNum" sz="quarter" idx="10"/>
          </p:nvPr>
        </p:nvSpPr>
        <p:spPr/>
        <p:txBody>
          <a:bodyPr/>
          <a:lstStyle/>
          <a:p>
            <a:fld id="{89A049D1-D6DA-B44D-9A7C-B034320E5DFB}" type="slidenum">
              <a:rPr lang="en-US" smtClean="0"/>
              <a:t>22</a:t>
            </a:fld>
            <a:endParaRPr lang="en-US"/>
          </a:p>
        </p:txBody>
      </p:sp>
    </p:spTree>
    <p:extLst>
      <p:ext uri="{BB962C8B-B14F-4D97-AF65-F5344CB8AC3E}">
        <p14:creationId xmlns:p14="http://schemas.microsoft.com/office/powerpoint/2010/main" val="25301854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Presenter</a:t>
            </a:r>
          </a:p>
          <a:p>
            <a:r>
              <a:rPr lang="en-US" dirty="0" smtClean="0"/>
              <a:t>2021-04-28 14:45:12</a:t>
            </a:r>
          </a:p>
          <a:p>
            <a:r>
              <a:rPr lang="en-US" dirty="0" smtClean="0"/>
              <a:t>--------------------------------------------</a:t>
            </a:r>
          </a:p>
          <a:p>
            <a:r>
              <a:rPr lang="en-US" dirty="0" smtClean="0"/>
              <a:t>Health disparities affecting the Hispanic  population when compared to  non-Hispanic whites in the U.S.  include: 30% less likely to obtain  cancer screenings</a:t>
            </a:r>
          </a:p>
          <a:p>
            <a:r>
              <a:rPr lang="en-US" dirty="0" smtClean="0"/>
              <a:t>50% more likely to die from diabetes</a:t>
            </a:r>
          </a:p>
          <a:p>
            <a:r>
              <a:rPr lang="en-US" dirty="0" smtClean="0"/>
              <a:t>25% less likely to control high blood  pressure</a:t>
            </a:r>
          </a:p>
          <a:p>
            <a:r>
              <a:rPr lang="en-US" dirty="0" smtClean="0"/>
              <a:t>Less likely to receive mental health  treatment or counseling More  likely to have asthma</a:t>
            </a:r>
          </a:p>
          <a:p>
            <a:r>
              <a:rPr lang="en-US" dirty="0" smtClean="0"/>
              <a:t>Higher rates of obesity</a:t>
            </a:r>
          </a:p>
          <a:p>
            <a:r>
              <a:rPr lang="en-US" dirty="0" smtClean="0"/>
              <a:t>More likely to suffer from untreated dental  maladies</a:t>
            </a:r>
          </a:p>
          <a:p>
            <a:r>
              <a:rPr lang="en-US" dirty="0" smtClean="0"/>
              <a:t>More likely to experience medical   </a:t>
            </a:r>
            <a:r>
              <a:rPr lang="en-US" dirty="0" err="1" smtClean="0"/>
              <a:t>eventsinvolving</a:t>
            </a:r>
            <a:r>
              <a:rPr lang="en-US" dirty="0" smtClean="0"/>
              <a:t> risk of death or serious  injury</a:t>
            </a:r>
          </a:p>
          <a:p>
            <a:endParaRPr lang="en-US" dirty="0"/>
          </a:p>
        </p:txBody>
      </p:sp>
      <p:sp>
        <p:nvSpPr>
          <p:cNvPr id="4" name="Slide Number Placeholder 3"/>
          <p:cNvSpPr>
            <a:spLocks noGrp="1"/>
          </p:cNvSpPr>
          <p:nvPr>
            <p:ph type="sldNum" sz="quarter" idx="10"/>
          </p:nvPr>
        </p:nvSpPr>
        <p:spPr/>
        <p:txBody>
          <a:bodyPr/>
          <a:lstStyle/>
          <a:p>
            <a:fld id="{89A049D1-D6DA-B44D-9A7C-B034320E5DFB}" type="slidenum">
              <a:rPr lang="en-US" smtClean="0"/>
              <a:t>23</a:t>
            </a:fld>
            <a:endParaRPr lang="en-US"/>
          </a:p>
        </p:txBody>
      </p:sp>
    </p:spTree>
    <p:extLst>
      <p:ext uri="{BB962C8B-B14F-4D97-AF65-F5344CB8AC3E}">
        <p14:creationId xmlns:p14="http://schemas.microsoft.com/office/powerpoint/2010/main" val="23027788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Presenter</a:t>
            </a:r>
          </a:p>
          <a:p>
            <a:r>
              <a:rPr lang="en-US" dirty="0" smtClean="0"/>
              <a:t>2021-04-28 14:45:12</a:t>
            </a:r>
          </a:p>
          <a:p>
            <a:r>
              <a:rPr lang="en-US" dirty="0" smtClean="0"/>
              <a:t>--------------------------------------------</a:t>
            </a:r>
          </a:p>
          <a:p>
            <a:r>
              <a:rPr lang="en-US" dirty="0" smtClean="0"/>
              <a:t>Social disparities affecting Hispanics  include:</a:t>
            </a:r>
          </a:p>
          <a:p>
            <a:r>
              <a:rPr lang="en-US" dirty="0" smtClean="0"/>
              <a:t>1 in 3 Hispanics do not graduate from  high school 1 in 4 Hispanics live  below the poverty line</a:t>
            </a:r>
          </a:p>
          <a:p>
            <a:r>
              <a:rPr lang="en-US" dirty="0" smtClean="0"/>
              <a:t>1 in 3 Hispanics do not speak English  well</a:t>
            </a:r>
          </a:p>
          <a:p>
            <a:r>
              <a:rPr lang="en-US" dirty="0" smtClean="0"/>
              <a:t>The underlying causes of health disparities  in the U.S. Hispanic community  include: Poverty</a:t>
            </a:r>
          </a:p>
          <a:p>
            <a:r>
              <a:rPr lang="en-US" dirty="0" smtClean="0"/>
              <a:t>Inadequate access to health care  Education inequities</a:t>
            </a:r>
          </a:p>
          <a:p>
            <a:r>
              <a:rPr lang="en-US" dirty="0" smtClean="0"/>
              <a:t>Language barriers  Environment factors</a:t>
            </a:r>
          </a:p>
          <a:p>
            <a:endParaRPr lang="en-US" dirty="0"/>
          </a:p>
        </p:txBody>
      </p:sp>
      <p:sp>
        <p:nvSpPr>
          <p:cNvPr id="4" name="Slide Number Placeholder 3"/>
          <p:cNvSpPr>
            <a:spLocks noGrp="1"/>
          </p:cNvSpPr>
          <p:nvPr>
            <p:ph type="sldNum" sz="quarter" idx="10"/>
          </p:nvPr>
        </p:nvSpPr>
        <p:spPr/>
        <p:txBody>
          <a:bodyPr/>
          <a:lstStyle/>
          <a:p>
            <a:fld id="{89A049D1-D6DA-B44D-9A7C-B034320E5DFB}" type="slidenum">
              <a:rPr lang="en-US" smtClean="0"/>
              <a:t>24</a:t>
            </a:fld>
            <a:endParaRPr lang="en-US"/>
          </a:p>
        </p:txBody>
      </p:sp>
    </p:spTree>
    <p:extLst>
      <p:ext uri="{BB962C8B-B14F-4D97-AF65-F5344CB8AC3E}">
        <p14:creationId xmlns:p14="http://schemas.microsoft.com/office/powerpoint/2010/main" val="19419444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Presenter</a:t>
            </a:r>
          </a:p>
          <a:p>
            <a:r>
              <a:rPr lang="en-US" dirty="0" smtClean="0"/>
              <a:t>2021-04-28 14:45:12</a:t>
            </a:r>
          </a:p>
          <a:p>
            <a:r>
              <a:rPr lang="en-US" dirty="0" smtClean="0"/>
              <a:t>--------------------------------------------</a:t>
            </a:r>
          </a:p>
          <a:p>
            <a:r>
              <a:rPr lang="en-US" dirty="0" smtClean="0"/>
              <a:t>Activities that can reduce these disparities  include:</a:t>
            </a:r>
          </a:p>
          <a:p>
            <a:r>
              <a:rPr lang="en-US" dirty="0" smtClean="0"/>
              <a:t>Providing education in Spanish on  the importance of preventative  care and other health issues</a:t>
            </a:r>
          </a:p>
          <a:p>
            <a:r>
              <a:rPr lang="en-US" dirty="0" smtClean="0"/>
              <a:t>Medical care providers enhance and  expand language access  services to increase “healthcare  literacy”</a:t>
            </a:r>
          </a:p>
          <a:p>
            <a:r>
              <a:rPr lang="en-US" dirty="0" smtClean="0"/>
              <a:t>Increase medical care providers’   </a:t>
            </a:r>
            <a:r>
              <a:rPr lang="en-US" dirty="0" err="1" smtClean="0"/>
              <a:t>understandingof</a:t>
            </a:r>
            <a:r>
              <a:rPr lang="en-US" dirty="0" smtClean="0"/>
              <a:t> the Hispanic population’s  unique needs, cultures and  experiences Identify the diversity  within the Hispanic population  and understand and respect the  differences between subgroups</a:t>
            </a:r>
          </a:p>
          <a:p>
            <a:endParaRPr lang="en-US" dirty="0"/>
          </a:p>
        </p:txBody>
      </p:sp>
      <p:sp>
        <p:nvSpPr>
          <p:cNvPr id="4" name="Slide Number Placeholder 3"/>
          <p:cNvSpPr>
            <a:spLocks noGrp="1"/>
          </p:cNvSpPr>
          <p:nvPr>
            <p:ph type="sldNum" sz="quarter" idx="10"/>
          </p:nvPr>
        </p:nvSpPr>
        <p:spPr/>
        <p:txBody>
          <a:bodyPr/>
          <a:lstStyle/>
          <a:p>
            <a:fld id="{89A049D1-D6DA-B44D-9A7C-B034320E5DFB}" type="slidenum">
              <a:rPr lang="en-US" smtClean="0"/>
              <a:t>25</a:t>
            </a:fld>
            <a:endParaRPr lang="en-US"/>
          </a:p>
        </p:txBody>
      </p:sp>
    </p:spTree>
    <p:extLst>
      <p:ext uri="{BB962C8B-B14F-4D97-AF65-F5344CB8AC3E}">
        <p14:creationId xmlns:p14="http://schemas.microsoft.com/office/powerpoint/2010/main" val="29064553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Presenter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2021-04-28 14:45:12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Lesbian, gay, bisexual and transgender  people experience disparities in  health care risk, access and  outcomes, such as: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LGBT</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individuals experience higher  rates of suicide, anxiety  disorders and substance abuse  than the general public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LGBT</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people are more likely to be  uninsured, delay medical care  and rely on emergency  departments for medical care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Nearly 20% of transgender individuals have  been refused health care and  nearly 30% have been harassed  by healthcare providers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LGBT</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people are more frequently the  targets of stigma, discrimination  and violence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LGBT</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youth have a four-fold higher  rate of assault or threats of  assault with a weapon and a  three-fold higher rate of being  involved in a fight requiring  medical treatment</a:t>
            </a:r>
          </a:p>
          <a:p>
            <a:endParaRPr lang="en-US" dirty="0"/>
          </a:p>
        </p:txBody>
      </p:sp>
      <p:sp>
        <p:nvSpPr>
          <p:cNvPr id="4" name="Slide Number Placeholder 3"/>
          <p:cNvSpPr>
            <a:spLocks noGrp="1"/>
          </p:cNvSpPr>
          <p:nvPr>
            <p:ph type="sldNum" sz="quarter" idx="10"/>
          </p:nvPr>
        </p:nvSpPr>
        <p:spPr/>
        <p:txBody>
          <a:bodyPr/>
          <a:lstStyle/>
          <a:p>
            <a:fld id="{89A049D1-D6DA-B44D-9A7C-B034320E5DFB}" type="slidenum">
              <a:rPr lang="en-US" smtClean="0"/>
              <a:t>26</a:t>
            </a:fld>
            <a:endParaRPr lang="en-US"/>
          </a:p>
        </p:txBody>
      </p:sp>
    </p:spTree>
    <p:extLst>
      <p:ext uri="{BB962C8B-B14F-4D97-AF65-F5344CB8AC3E}">
        <p14:creationId xmlns:p14="http://schemas.microsoft.com/office/powerpoint/2010/main" val="3327156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t>Presenter</a:t>
            </a:r>
          </a:p>
          <a:p>
            <a:r>
              <a:t>2021-04-28 14:45:06</a:t>
            </a:r>
          </a:p>
          <a:p>
            <a:r>
              <a:t>--------------------------------------------</a:t>
            </a:r>
          </a:p>
          <a:p>
            <a:r>
              <a:t>Diversity consists of the differences we  recognize in each other such as  gender, culture, race, ethnicity,  age, religion, sexual orientation,  and physical and mental abilities.  Diversity also includes other  factors such as economic status,  point of view, educational  background, employment history  and political beliefs. As our  economy becomes increasingly  global, our community grows  ever more diverse!</a:t>
            </a:r>
          </a:p>
        </p:txBody>
      </p:sp>
    </p:spTree>
    <p:extLst>
      <p:ext uri="{BB962C8B-B14F-4D97-AF65-F5344CB8AC3E}">
        <p14:creationId xmlns:p14="http://schemas.microsoft.com/office/powerpoint/2010/main" val="34002075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Presenter</a:t>
            </a:r>
          </a:p>
          <a:p>
            <a:r>
              <a:rPr lang="en-US" dirty="0" smtClean="0"/>
              <a:t>2021-04-28 14:45:12</a:t>
            </a:r>
          </a:p>
          <a:p>
            <a:r>
              <a:rPr lang="en-US" dirty="0" smtClean="0"/>
              <a:t>--------------------------------------------</a:t>
            </a:r>
          </a:p>
          <a:p>
            <a:r>
              <a:rPr lang="en-US" dirty="0" smtClean="0"/>
              <a:t>The underlying causes of these disparities  include: Lack of education and  training of healthcare workers  Limited clinical research on  </a:t>
            </a:r>
            <a:r>
              <a:rPr lang="en-US" dirty="0" err="1" smtClean="0"/>
              <a:t>LGBT</a:t>
            </a:r>
            <a:r>
              <a:rPr lang="en-US" dirty="0" smtClean="0"/>
              <a:t> health-related issues  Restricted or non-existent health  benefits Discrimination and bias  in the health care system  Disparities can be mitigated by:</a:t>
            </a:r>
          </a:p>
          <a:p>
            <a:r>
              <a:rPr lang="en-US" dirty="0" smtClean="0"/>
              <a:t>Education and training of health care  providers</a:t>
            </a:r>
          </a:p>
          <a:p>
            <a:r>
              <a:rPr lang="en-US" dirty="0" smtClean="0"/>
              <a:t>Provisions or revision of benefits to  be consistent with current  medical evidence and meet the  care needs of </a:t>
            </a:r>
            <a:r>
              <a:rPr lang="en-US" dirty="0" err="1" smtClean="0"/>
              <a:t>LGBT</a:t>
            </a:r>
            <a:r>
              <a:rPr lang="en-US" dirty="0" smtClean="0"/>
              <a:t> people  Increasing use and visibility of  education, training and clinical  resources in the general public</a:t>
            </a:r>
          </a:p>
          <a:p>
            <a:endParaRPr lang="en-US" dirty="0"/>
          </a:p>
        </p:txBody>
      </p:sp>
      <p:sp>
        <p:nvSpPr>
          <p:cNvPr id="4" name="Slide Number Placeholder 3"/>
          <p:cNvSpPr>
            <a:spLocks noGrp="1"/>
          </p:cNvSpPr>
          <p:nvPr>
            <p:ph type="sldNum" sz="quarter" idx="10"/>
          </p:nvPr>
        </p:nvSpPr>
        <p:spPr/>
        <p:txBody>
          <a:bodyPr/>
          <a:lstStyle/>
          <a:p>
            <a:fld id="{89A049D1-D6DA-B44D-9A7C-B034320E5DFB}" type="slidenum">
              <a:rPr lang="en-US" smtClean="0"/>
              <a:t>27</a:t>
            </a:fld>
            <a:endParaRPr lang="en-US"/>
          </a:p>
        </p:txBody>
      </p:sp>
    </p:spTree>
    <p:extLst>
      <p:ext uri="{BB962C8B-B14F-4D97-AF65-F5344CB8AC3E}">
        <p14:creationId xmlns:p14="http://schemas.microsoft.com/office/powerpoint/2010/main" val="26859823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Presenter</a:t>
            </a:r>
          </a:p>
          <a:p>
            <a:r>
              <a:rPr lang="en-US" dirty="0" smtClean="0"/>
              <a:t>2021-04-28 14:45:13</a:t>
            </a:r>
          </a:p>
          <a:p>
            <a:r>
              <a:rPr lang="en-US" dirty="0" smtClean="0"/>
              <a:t>--------------------------------------------</a:t>
            </a:r>
          </a:p>
          <a:p>
            <a:r>
              <a:rPr lang="en-US" dirty="0" smtClean="0"/>
              <a:t>When working with a wide array of  people from different cultures…  Have respect for everyone</a:t>
            </a:r>
          </a:p>
          <a:p>
            <a:r>
              <a:rPr lang="en-US" dirty="0" smtClean="0"/>
              <a:t>Have respect for everyone’s traditions,  norms and other traits Be open  to new information</a:t>
            </a:r>
          </a:p>
          <a:p>
            <a:r>
              <a:rPr lang="en-US" dirty="0" smtClean="0"/>
              <a:t>Treat people as individuals  Listen with empathy</a:t>
            </a:r>
          </a:p>
          <a:p>
            <a:r>
              <a:rPr lang="en-US" dirty="0" smtClean="0"/>
              <a:t>Keep biases in check  Accept ambiguities </a:t>
            </a:r>
          </a:p>
          <a:p>
            <a:endParaRPr lang="en-US" dirty="0"/>
          </a:p>
        </p:txBody>
      </p:sp>
      <p:sp>
        <p:nvSpPr>
          <p:cNvPr id="4" name="Slide Number Placeholder 3"/>
          <p:cNvSpPr>
            <a:spLocks noGrp="1"/>
          </p:cNvSpPr>
          <p:nvPr>
            <p:ph type="sldNum" sz="quarter" idx="10"/>
          </p:nvPr>
        </p:nvSpPr>
        <p:spPr/>
        <p:txBody>
          <a:bodyPr/>
          <a:lstStyle/>
          <a:p>
            <a:fld id="{89A049D1-D6DA-B44D-9A7C-B034320E5DFB}" type="slidenum">
              <a:rPr lang="en-US" smtClean="0"/>
              <a:t>29</a:t>
            </a:fld>
            <a:endParaRPr lang="en-US"/>
          </a:p>
        </p:txBody>
      </p:sp>
    </p:spTree>
    <p:extLst>
      <p:ext uri="{BB962C8B-B14F-4D97-AF65-F5344CB8AC3E}">
        <p14:creationId xmlns:p14="http://schemas.microsoft.com/office/powerpoint/2010/main" val="24687759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Presenter</a:t>
            </a:r>
          </a:p>
          <a:p>
            <a:r>
              <a:rPr lang="en-US" dirty="0" smtClean="0"/>
              <a:t>2021-04-28 14:45:13</a:t>
            </a:r>
          </a:p>
          <a:p>
            <a:r>
              <a:rPr lang="en-US" dirty="0" smtClean="0"/>
              <a:t>--------------------------------------------</a:t>
            </a:r>
          </a:p>
          <a:p>
            <a:r>
              <a:rPr lang="en-US" dirty="0" smtClean="0"/>
              <a:t>As a Transportation Provider, you  are a critical resource allowing  the culturally diverse members  you transport to have access to  essential medical care.</a:t>
            </a:r>
          </a:p>
          <a:p>
            <a:r>
              <a:rPr lang="en-US" dirty="0" smtClean="0"/>
              <a:t>Because your interaction with members is  relatively limited in time and  scope, you may not be in a  position to engage in many of the  activities that might mitigate  disparities outlined. However,  your engagement with this often  vulnerable and fragile population  is improved significantly if you  remain aware and mindful of  members’ diverse cultural  backgrounds and environments.</a:t>
            </a:r>
          </a:p>
          <a:p>
            <a:endParaRPr lang="en-US" dirty="0"/>
          </a:p>
        </p:txBody>
      </p:sp>
      <p:sp>
        <p:nvSpPr>
          <p:cNvPr id="4" name="Slide Number Placeholder 3"/>
          <p:cNvSpPr>
            <a:spLocks noGrp="1"/>
          </p:cNvSpPr>
          <p:nvPr>
            <p:ph type="sldNum" sz="quarter" idx="10"/>
          </p:nvPr>
        </p:nvSpPr>
        <p:spPr/>
        <p:txBody>
          <a:bodyPr/>
          <a:lstStyle/>
          <a:p>
            <a:fld id="{89A049D1-D6DA-B44D-9A7C-B034320E5DFB}" type="slidenum">
              <a:rPr lang="en-US" smtClean="0"/>
              <a:t>30</a:t>
            </a:fld>
            <a:endParaRPr lang="en-US"/>
          </a:p>
        </p:txBody>
      </p:sp>
    </p:spTree>
    <p:extLst>
      <p:ext uri="{BB962C8B-B14F-4D97-AF65-F5344CB8AC3E}">
        <p14:creationId xmlns:p14="http://schemas.microsoft.com/office/powerpoint/2010/main" val="124705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Presenter</a:t>
            </a:r>
          </a:p>
          <a:p>
            <a:r>
              <a:rPr lang="en-US" dirty="0" smtClean="0"/>
              <a:t>2021-04-28 14:45:07</a:t>
            </a:r>
          </a:p>
          <a:p>
            <a:r>
              <a:rPr lang="en-US" dirty="0" smtClean="0"/>
              <a:t>--------------------------------------------</a:t>
            </a:r>
          </a:p>
          <a:p>
            <a:r>
              <a:rPr lang="en-US" dirty="0" smtClean="0"/>
              <a:t>As a Transportation Provider, you  encounter members who are  influenced by a wide variety of  cultural factors, such as: Age</a:t>
            </a:r>
          </a:p>
          <a:p>
            <a:r>
              <a:rPr lang="en-US" dirty="0" smtClean="0"/>
              <a:t>Gender  Race  Religion</a:t>
            </a:r>
          </a:p>
          <a:p>
            <a:r>
              <a:rPr lang="en-US" dirty="0" smtClean="0"/>
              <a:t>Socio-economic status  Language</a:t>
            </a:r>
          </a:p>
          <a:p>
            <a:r>
              <a:rPr lang="en-US" dirty="0" smtClean="0"/>
              <a:t>Sexual orientation</a:t>
            </a:r>
          </a:p>
          <a:p>
            <a:r>
              <a:rPr lang="en-US" dirty="0" smtClean="0"/>
              <a:t>Gender expression and identity</a:t>
            </a:r>
          </a:p>
          <a:p>
            <a:endParaRPr lang="en-US" dirty="0"/>
          </a:p>
        </p:txBody>
      </p:sp>
      <p:sp>
        <p:nvSpPr>
          <p:cNvPr id="4" name="Slide Number Placeholder 3"/>
          <p:cNvSpPr>
            <a:spLocks noGrp="1"/>
          </p:cNvSpPr>
          <p:nvPr>
            <p:ph type="sldNum" sz="quarter" idx="10"/>
          </p:nvPr>
        </p:nvSpPr>
        <p:spPr/>
        <p:txBody>
          <a:bodyPr/>
          <a:lstStyle/>
          <a:p>
            <a:fld id="{89A049D1-D6DA-B44D-9A7C-B034320E5DFB}" type="slidenum">
              <a:rPr lang="en-US" smtClean="0"/>
              <a:t>6</a:t>
            </a:fld>
            <a:endParaRPr lang="en-US"/>
          </a:p>
        </p:txBody>
      </p:sp>
    </p:spTree>
    <p:extLst>
      <p:ext uri="{BB962C8B-B14F-4D97-AF65-F5344CB8AC3E}">
        <p14:creationId xmlns:p14="http://schemas.microsoft.com/office/powerpoint/2010/main" val="2682882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Presenter</a:t>
            </a:r>
          </a:p>
          <a:p>
            <a:r>
              <a:rPr lang="en-US" dirty="0" smtClean="0"/>
              <a:t>2021-04-28 14:45:07</a:t>
            </a:r>
          </a:p>
          <a:p>
            <a:r>
              <a:rPr lang="en-US" dirty="0" smtClean="0"/>
              <a:t>--------------------------------------------</a:t>
            </a:r>
          </a:p>
          <a:p>
            <a:r>
              <a:rPr lang="en-US" dirty="0" smtClean="0"/>
              <a:t>Promoting diversity is a critical part  of ModivCare’s commitment to  providing superior customer  service to our members. Member  satisfaction is enhanced</a:t>
            </a:r>
          </a:p>
          <a:p>
            <a:r>
              <a:rPr lang="en-US" dirty="0" smtClean="0"/>
              <a:t>Members who receive a positive response  to their own cultural or linguistic  background will be encouraged  to use ModivCare continuously  for their non-emergency medical  transport Positive attitudes are  win-win</a:t>
            </a:r>
          </a:p>
          <a:p>
            <a:r>
              <a:rPr lang="en-US" dirty="0" smtClean="0"/>
              <a:t>We need to be able to meet, greet,  transport and work alongside  diverse individuals</a:t>
            </a:r>
          </a:p>
          <a:p>
            <a:endParaRPr lang="en-US" dirty="0"/>
          </a:p>
        </p:txBody>
      </p:sp>
      <p:sp>
        <p:nvSpPr>
          <p:cNvPr id="4" name="Slide Number Placeholder 3"/>
          <p:cNvSpPr>
            <a:spLocks noGrp="1"/>
          </p:cNvSpPr>
          <p:nvPr>
            <p:ph type="sldNum" sz="quarter" idx="10"/>
          </p:nvPr>
        </p:nvSpPr>
        <p:spPr/>
        <p:txBody>
          <a:bodyPr/>
          <a:lstStyle/>
          <a:p>
            <a:fld id="{89A049D1-D6DA-B44D-9A7C-B034320E5DFB}" type="slidenum">
              <a:rPr lang="en-US" smtClean="0"/>
              <a:t>7</a:t>
            </a:fld>
            <a:endParaRPr lang="en-US"/>
          </a:p>
        </p:txBody>
      </p:sp>
    </p:spTree>
    <p:extLst>
      <p:ext uri="{BB962C8B-B14F-4D97-AF65-F5344CB8AC3E}">
        <p14:creationId xmlns:p14="http://schemas.microsoft.com/office/powerpoint/2010/main" val="2726219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Presenter</a:t>
            </a:r>
          </a:p>
          <a:p>
            <a:r>
              <a:rPr lang="en-US" dirty="0" smtClean="0"/>
              <a:t>2021-04-28 14:45:07</a:t>
            </a:r>
          </a:p>
          <a:p>
            <a:r>
              <a:rPr lang="en-US" dirty="0" smtClean="0"/>
              <a:t>--------------------------------------------</a:t>
            </a:r>
          </a:p>
          <a:p>
            <a:r>
              <a:rPr lang="en-US" dirty="0" smtClean="0"/>
              <a:t>Racial, cultural and linguistic prejudices can  inflict deeply hurtful insults.  When you disparage someone in  any of these ways, you're  insulting not only the individual  but also the person's family,  friends, ancestors and heritage.  This can also feel very  threatening — especially if the  targeted individual is of a small  minority in the workplace.</a:t>
            </a:r>
          </a:p>
          <a:p>
            <a:endParaRPr lang="en-US" dirty="0"/>
          </a:p>
        </p:txBody>
      </p:sp>
      <p:sp>
        <p:nvSpPr>
          <p:cNvPr id="4" name="Slide Number Placeholder 3"/>
          <p:cNvSpPr>
            <a:spLocks noGrp="1"/>
          </p:cNvSpPr>
          <p:nvPr>
            <p:ph type="sldNum" sz="quarter" idx="10"/>
          </p:nvPr>
        </p:nvSpPr>
        <p:spPr/>
        <p:txBody>
          <a:bodyPr/>
          <a:lstStyle/>
          <a:p>
            <a:fld id="{89A049D1-D6DA-B44D-9A7C-B034320E5DFB}" type="slidenum">
              <a:rPr lang="en-US" smtClean="0"/>
              <a:t>8</a:t>
            </a:fld>
            <a:endParaRPr lang="en-US"/>
          </a:p>
        </p:txBody>
      </p:sp>
    </p:spTree>
    <p:extLst>
      <p:ext uri="{BB962C8B-B14F-4D97-AF65-F5344CB8AC3E}">
        <p14:creationId xmlns:p14="http://schemas.microsoft.com/office/powerpoint/2010/main" val="2655998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Presenter</a:t>
            </a:r>
          </a:p>
          <a:p>
            <a:r>
              <a:rPr lang="en-US" dirty="0" smtClean="0"/>
              <a:t>2021-04-28 14:45:07</a:t>
            </a:r>
          </a:p>
          <a:p>
            <a:r>
              <a:rPr lang="en-US" dirty="0" smtClean="0"/>
              <a:t>--------------------------------------------</a:t>
            </a:r>
          </a:p>
          <a:p>
            <a:r>
              <a:rPr lang="en-US" dirty="0" smtClean="0"/>
              <a:t>It's okay, and often even beneficial, to  acknowledge stereotypes.  Awareness of one's stereotypes  makes them easier to deal with  and helps avoid mistakes that  can lead to offensive comments  or actions. </a:t>
            </a:r>
          </a:p>
          <a:p>
            <a:endParaRPr lang="en-US" dirty="0"/>
          </a:p>
        </p:txBody>
      </p:sp>
      <p:sp>
        <p:nvSpPr>
          <p:cNvPr id="4" name="Slide Number Placeholder 3"/>
          <p:cNvSpPr>
            <a:spLocks noGrp="1"/>
          </p:cNvSpPr>
          <p:nvPr>
            <p:ph type="sldNum" sz="quarter" idx="10"/>
          </p:nvPr>
        </p:nvSpPr>
        <p:spPr/>
        <p:txBody>
          <a:bodyPr/>
          <a:lstStyle/>
          <a:p>
            <a:fld id="{89A049D1-D6DA-B44D-9A7C-B034320E5DFB}" type="slidenum">
              <a:rPr lang="en-US" smtClean="0"/>
              <a:t>9</a:t>
            </a:fld>
            <a:endParaRPr lang="en-US"/>
          </a:p>
        </p:txBody>
      </p:sp>
    </p:spTree>
    <p:extLst>
      <p:ext uri="{BB962C8B-B14F-4D97-AF65-F5344CB8AC3E}">
        <p14:creationId xmlns:p14="http://schemas.microsoft.com/office/powerpoint/2010/main" val="30773595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Presenter</a:t>
            </a:r>
          </a:p>
          <a:p>
            <a:r>
              <a:rPr lang="en-US" dirty="0" smtClean="0"/>
              <a:t>2021-04-28 14:45:07</a:t>
            </a:r>
          </a:p>
          <a:p>
            <a:r>
              <a:rPr lang="en-US" dirty="0" smtClean="0"/>
              <a:t>--------------------------------------------</a:t>
            </a:r>
          </a:p>
          <a:p>
            <a:r>
              <a:rPr lang="en-US" dirty="0" smtClean="0"/>
              <a:t>It is beneficial to broaden your knowledge of  different groups so you do not  rely on biases or stereotypes that  exist due to a lack of information,  nor do you want to offend  someone because you were not  aware of multicultural or  multigenerational behaviors or  ideas. You can learn more about  the diverse groups that exist by:</a:t>
            </a:r>
          </a:p>
          <a:p>
            <a:r>
              <a:rPr lang="en-US" dirty="0" smtClean="0"/>
              <a:t>• Interacting with people from other  groups</a:t>
            </a:r>
          </a:p>
          <a:p>
            <a:r>
              <a:rPr lang="en-US" dirty="0" smtClean="0"/>
              <a:t>• Reading and watching informational  programs about various cultures</a:t>
            </a:r>
          </a:p>
          <a:p>
            <a:r>
              <a:rPr lang="en-US" dirty="0" smtClean="0"/>
              <a:t>• Observing without judging</a:t>
            </a:r>
          </a:p>
          <a:p>
            <a:r>
              <a:rPr lang="en-US" dirty="0" smtClean="0"/>
              <a:t>• Sharing knowledge and experience</a:t>
            </a:r>
          </a:p>
          <a:p>
            <a:endParaRPr lang="en-US" dirty="0"/>
          </a:p>
        </p:txBody>
      </p:sp>
      <p:sp>
        <p:nvSpPr>
          <p:cNvPr id="4" name="Slide Number Placeholder 3"/>
          <p:cNvSpPr>
            <a:spLocks noGrp="1"/>
          </p:cNvSpPr>
          <p:nvPr>
            <p:ph type="sldNum" sz="quarter" idx="10"/>
          </p:nvPr>
        </p:nvSpPr>
        <p:spPr/>
        <p:txBody>
          <a:bodyPr/>
          <a:lstStyle/>
          <a:p>
            <a:fld id="{89A049D1-D6DA-B44D-9A7C-B034320E5DFB}" type="slidenum">
              <a:rPr lang="en-US" smtClean="0"/>
              <a:t>10</a:t>
            </a:fld>
            <a:endParaRPr lang="en-US"/>
          </a:p>
        </p:txBody>
      </p:sp>
    </p:spTree>
    <p:extLst>
      <p:ext uri="{BB962C8B-B14F-4D97-AF65-F5344CB8AC3E}">
        <p14:creationId xmlns:p14="http://schemas.microsoft.com/office/powerpoint/2010/main" val="25952854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Presenter</a:t>
            </a:r>
          </a:p>
          <a:p>
            <a:r>
              <a:rPr lang="en-US" dirty="0" smtClean="0"/>
              <a:t>2021-04-28 14:45:07</a:t>
            </a:r>
          </a:p>
          <a:p>
            <a:r>
              <a:rPr lang="en-US" dirty="0" smtClean="0"/>
              <a:t>--------------------------------------------</a:t>
            </a:r>
          </a:p>
          <a:p>
            <a:r>
              <a:rPr lang="en-US" dirty="0" smtClean="0"/>
              <a:t>Different people require different approaches  to achieve positive outcomes due  to their unique health and home  challenges.</a:t>
            </a:r>
          </a:p>
          <a:p>
            <a:r>
              <a:rPr lang="en-US" dirty="0" smtClean="0"/>
              <a:t>The transportation you provide to   </a:t>
            </a:r>
            <a:r>
              <a:rPr lang="en-US" dirty="0" err="1" smtClean="0"/>
              <a:t>membersfrom</a:t>
            </a:r>
            <a:r>
              <a:rPr lang="en-US" dirty="0" smtClean="0"/>
              <a:t> diverse cultural  backgrounds helps ensure they  have meaningful access to  health care and social services.  Your awareness and  understanding of cultural  diversity helps you better provide  this meaningful access to  sometimes vulnerable and fragile  members.</a:t>
            </a:r>
          </a:p>
          <a:p>
            <a:endParaRPr lang="en-US" dirty="0"/>
          </a:p>
        </p:txBody>
      </p:sp>
      <p:sp>
        <p:nvSpPr>
          <p:cNvPr id="4" name="Slide Number Placeholder 3"/>
          <p:cNvSpPr>
            <a:spLocks noGrp="1"/>
          </p:cNvSpPr>
          <p:nvPr>
            <p:ph type="sldNum" sz="quarter" idx="10"/>
          </p:nvPr>
        </p:nvSpPr>
        <p:spPr/>
        <p:txBody>
          <a:bodyPr/>
          <a:lstStyle/>
          <a:p>
            <a:fld id="{89A049D1-D6DA-B44D-9A7C-B034320E5DFB}" type="slidenum">
              <a:rPr lang="en-US" smtClean="0"/>
              <a:t>12</a:t>
            </a:fld>
            <a:endParaRPr lang="en-US"/>
          </a:p>
        </p:txBody>
      </p:sp>
    </p:spTree>
    <p:extLst>
      <p:ext uri="{BB962C8B-B14F-4D97-AF65-F5344CB8AC3E}">
        <p14:creationId xmlns:p14="http://schemas.microsoft.com/office/powerpoint/2010/main" val="42068782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Presenter</a:t>
            </a:r>
          </a:p>
          <a:p>
            <a:r>
              <a:rPr lang="en-US" dirty="0" smtClean="0"/>
              <a:t>2021-04-28 14:45:08</a:t>
            </a:r>
          </a:p>
          <a:p>
            <a:r>
              <a:rPr lang="en-US" dirty="0" smtClean="0"/>
              <a:t>--------------------------------------------</a:t>
            </a:r>
          </a:p>
          <a:p>
            <a:r>
              <a:rPr lang="en-US" dirty="0" smtClean="0"/>
              <a:t>Advantage One - Seeing an issue  from multiple points of view can  help you make better decisions.</a:t>
            </a:r>
          </a:p>
          <a:p>
            <a:r>
              <a:rPr lang="en-US" dirty="0" smtClean="0"/>
              <a:t>Advantage Two - Creativity increases  when people with different  backgrounds come together to  solve problems or develop new  business initiatives. </a:t>
            </a:r>
          </a:p>
          <a:p>
            <a:endParaRPr lang="en-US" dirty="0"/>
          </a:p>
        </p:txBody>
      </p:sp>
      <p:sp>
        <p:nvSpPr>
          <p:cNvPr id="4" name="Slide Number Placeholder 3"/>
          <p:cNvSpPr>
            <a:spLocks noGrp="1"/>
          </p:cNvSpPr>
          <p:nvPr>
            <p:ph type="sldNum" sz="quarter" idx="10"/>
          </p:nvPr>
        </p:nvSpPr>
        <p:spPr/>
        <p:txBody>
          <a:bodyPr/>
          <a:lstStyle/>
          <a:p>
            <a:fld id="{89A049D1-D6DA-B44D-9A7C-B034320E5DFB}" type="slidenum">
              <a:rPr lang="en-US" smtClean="0"/>
              <a:t>13</a:t>
            </a:fld>
            <a:endParaRPr lang="en-US"/>
          </a:p>
        </p:txBody>
      </p:sp>
    </p:spTree>
    <p:extLst>
      <p:ext uri="{BB962C8B-B14F-4D97-AF65-F5344CB8AC3E}">
        <p14:creationId xmlns:p14="http://schemas.microsoft.com/office/powerpoint/2010/main" val="16002424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13.jp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13.jp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13.jp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4_Title Slide 1">
    <p:spTree>
      <p:nvGrpSpPr>
        <p:cNvPr id="1" name=""/>
        <p:cNvGrpSpPr/>
        <p:nvPr/>
      </p:nvGrpSpPr>
      <p:grpSpPr>
        <a:xfrm>
          <a:off x="0" y="0"/>
          <a:ext cx="0" cy="0"/>
          <a:chOff x="0" y="0"/>
          <a:chExt cx="0" cy="0"/>
        </a:xfrm>
      </p:grpSpPr>
      <p:sp>
        <p:nvSpPr>
          <p:cNvPr id="11" name="object 2">
            <a:extLst>
              <a:ext uri="{FF2B5EF4-FFF2-40B4-BE49-F238E27FC236}">
                <a16:creationId xmlns:a16="http://schemas.microsoft.com/office/drawing/2014/main" id="{F7197536-3A77-0A4E-98FA-D2A81A3E66E3}"/>
              </a:ext>
            </a:extLst>
          </p:cNvPr>
          <p:cNvSpPr/>
          <p:nvPr userDrawn="1"/>
        </p:nvSpPr>
        <p:spPr>
          <a:xfrm>
            <a:off x="0" y="0"/>
            <a:ext cx="14624050" cy="8223250"/>
          </a:xfrm>
          <a:custGeom>
            <a:avLst/>
            <a:gdLst/>
            <a:ahLst/>
            <a:cxnLst/>
            <a:rect l="l" t="t" r="r" b="b"/>
            <a:pathLst>
              <a:path w="14624050" h="8223250">
                <a:moveTo>
                  <a:pt x="14624050" y="0"/>
                </a:moveTo>
                <a:lnTo>
                  <a:pt x="0" y="0"/>
                </a:lnTo>
                <a:lnTo>
                  <a:pt x="0" y="8223250"/>
                </a:lnTo>
                <a:lnTo>
                  <a:pt x="14624050" y="8223250"/>
                </a:lnTo>
                <a:lnTo>
                  <a:pt x="14624050" y="0"/>
                </a:lnTo>
                <a:close/>
              </a:path>
            </a:pathLst>
          </a:custGeom>
          <a:solidFill>
            <a:srgbClr val="F7F6F4"/>
          </a:solidFill>
        </p:spPr>
        <p:txBody>
          <a:bodyPr wrap="square" lIns="0" tIns="0" rIns="0" bIns="0" rtlCol="0"/>
          <a:lstStyle/>
          <a:p>
            <a:endParaRPr/>
          </a:p>
        </p:txBody>
      </p:sp>
      <p:sp>
        <p:nvSpPr>
          <p:cNvPr id="7" name="Text Placeholder 18">
            <a:extLst>
              <a:ext uri="{FF2B5EF4-FFF2-40B4-BE49-F238E27FC236}">
                <a16:creationId xmlns:a16="http://schemas.microsoft.com/office/drawing/2014/main" id="{3616D6CA-78D4-AA4F-BCAC-CBCC42A6D2A7}"/>
              </a:ext>
            </a:extLst>
          </p:cNvPr>
          <p:cNvSpPr>
            <a:spLocks noGrp="1"/>
          </p:cNvSpPr>
          <p:nvPr>
            <p:ph type="body" sz="quarter" idx="11" hasCustomPrompt="1"/>
          </p:nvPr>
        </p:nvSpPr>
        <p:spPr>
          <a:xfrm>
            <a:off x="901699" y="3048000"/>
            <a:ext cx="10963031" cy="4540250"/>
          </a:xfrm>
        </p:spPr>
        <p:txBody>
          <a:bodyPr anchor="b">
            <a:noAutofit/>
          </a:bodyPr>
          <a:lstStyle>
            <a:lvl1pPr marL="0" indent="0">
              <a:buNone/>
              <a:defRPr sz="9600" b="0" i="0">
                <a:solidFill>
                  <a:schemeClr val="tx1"/>
                </a:solidFill>
                <a:latin typeface="Arial" panose="020B0604020202020204" pitchFamily="34" charset="0"/>
                <a:cs typeface="Arial" panose="020B0604020202020204" pitchFamily="34" charset="0"/>
              </a:defRPr>
            </a:lvl1pPr>
            <a:lvl2pPr>
              <a:defRPr sz="8000" b="0" i="0">
                <a:latin typeface="Hepta Slab" pitchFamily="2" charset="77"/>
                <a:cs typeface="Hepta Slab" pitchFamily="2" charset="77"/>
              </a:defRPr>
            </a:lvl2pPr>
            <a:lvl3pPr>
              <a:defRPr sz="8000" b="0" i="0">
                <a:latin typeface="Hepta Slab" pitchFamily="2" charset="77"/>
                <a:cs typeface="Hepta Slab" pitchFamily="2" charset="77"/>
              </a:defRPr>
            </a:lvl3pPr>
            <a:lvl4pPr>
              <a:defRPr sz="8000" b="0" i="0">
                <a:latin typeface="Hepta Slab" pitchFamily="2" charset="77"/>
                <a:cs typeface="Hepta Slab" pitchFamily="2" charset="77"/>
              </a:defRPr>
            </a:lvl4pPr>
            <a:lvl5pPr>
              <a:defRPr sz="8000" b="0" i="0">
                <a:latin typeface="Hepta Slab" pitchFamily="2" charset="77"/>
                <a:cs typeface="Hepta Slab" pitchFamily="2" charset="77"/>
              </a:defRPr>
            </a:lvl5pPr>
          </a:lstStyle>
          <a:p>
            <a:pPr lvl="0"/>
            <a:r>
              <a:rPr lang="en-US" dirty="0"/>
              <a:t>Title</a:t>
            </a:r>
          </a:p>
          <a:p>
            <a:pPr lvl="0"/>
            <a:r>
              <a:rPr lang="en-US" dirty="0"/>
              <a:t>Slide</a:t>
            </a:r>
          </a:p>
        </p:txBody>
      </p:sp>
      <p:grpSp>
        <p:nvGrpSpPr>
          <p:cNvPr id="8" name="object 10">
            <a:extLst>
              <a:ext uri="{FF2B5EF4-FFF2-40B4-BE49-F238E27FC236}">
                <a16:creationId xmlns:a16="http://schemas.microsoft.com/office/drawing/2014/main" id="{575B743A-B36C-B24A-911E-F5A2C1261795}"/>
              </a:ext>
            </a:extLst>
          </p:cNvPr>
          <p:cNvGrpSpPr/>
          <p:nvPr userDrawn="1"/>
        </p:nvGrpSpPr>
        <p:grpSpPr>
          <a:xfrm>
            <a:off x="901699" y="914400"/>
            <a:ext cx="2995295" cy="1062990"/>
            <a:chOff x="914400" y="6226974"/>
            <a:chExt cx="2995295" cy="1062990"/>
          </a:xfrm>
        </p:grpSpPr>
        <p:sp>
          <p:nvSpPr>
            <p:cNvPr id="9" name="object 11">
              <a:extLst>
                <a:ext uri="{FF2B5EF4-FFF2-40B4-BE49-F238E27FC236}">
                  <a16:creationId xmlns:a16="http://schemas.microsoft.com/office/drawing/2014/main" id="{47270ED7-88A7-3F46-9900-C3BC8C902393}"/>
                </a:ext>
              </a:extLst>
            </p:cNvPr>
            <p:cNvSpPr/>
            <p:nvPr/>
          </p:nvSpPr>
          <p:spPr>
            <a:xfrm>
              <a:off x="1157998" y="6226974"/>
              <a:ext cx="306705" cy="1062990"/>
            </a:xfrm>
            <a:custGeom>
              <a:avLst/>
              <a:gdLst/>
              <a:ahLst/>
              <a:cxnLst/>
              <a:rect l="l" t="t" r="r" b="b"/>
              <a:pathLst>
                <a:path w="306705" h="1062990">
                  <a:moveTo>
                    <a:pt x="306146" y="0"/>
                  </a:moveTo>
                  <a:lnTo>
                    <a:pt x="0" y="0"/>
                  </a:lnTo>
                  <a:lnTo>
                    <a:pt x="0" y="1062837"/>
                  </a:lnTo>
                  <a:lnTo>
                    <a:pt x="306146" y="1062837"/>
                  </a:lnTo>
                  <a:lnTo>
                    <a:pt x="306146" y="0"/>
                  </a:lnTo>
                  <a:close/>
                </a:path>
              </a:pathLst>
            </a:custGeom>
            <a:solidFill>
              <a:srgbClr val="00609C"/>
            </a:solidFill>
          </p:spPr>
          <p:txBody>
            <a:bodyPr wrap="square" lIns="0" tIns="0" rIns="0" bIns="0" rtlCol="0"/>
            <a:lstStyle/>
            <a:p>
              <a:endParaRPr/>
            </a:p>
          </p:txBody>
        </p:sp>
        <p:sp>
          <p:nvSpPr>
            <p:cNvPr id="10" name="object 12">
              <a:extLst>
                <a:ext uri="{FF2B5EF4-FFF2-40B4-BE49-F238E27FC236}">
                  <a16:creationId xmlns:a16="http://schemas.microsoft.com/office/drawing/2014/main" id="{30E168CE-0036-5446-82E9-8AD9F2D5FDD9}"/>
                </a:ext>
              </a:extLst>
            </p:cNvPr>
            <p:cNvSpPr/>
            <p:nvPr/>
          </p:nvSpPr>
          <p:spPr>
            <a:xfrm>
              <a:off x="1561553" y="6226974"/>
              <a:ext cx="484505" cy="1062990"/>
            </a:xfrm>
            <a:custGeom>
              <a:avLst/>
              <a:gdLst/>
              <a:ahLst/>
              <a:cxnLst/>
              <a:rect l="l" t="t" r="r" b="b"/>
              <a:pathLst>
                <a:path w="484505" h="1062990">
                  <a:moveTo>
                    <a:pt x="484200" y="0"/>
                  </a:moveTo>
                  <a:lnTo>
                    <a:pt x="0" y="0"/>
                  </a:lnTo>
                  <a:lnTo>
                    <a:pt x="0" y="1062837"/>
                  </a:lnTo>
                  <a:lnTo>
                    <a:pt x="484200" y="1062837"/>
                  </a:lnTo>
                  <a:lnTo>
                    <a:pt x="484200" y="0"/>
                  </a:lnTo>
                  <a:close/>
                </a:path>
              </a:pathLst>
            </a:custGeom>
            <a:solidFill>
              <a:srgbClr val="00293A"/>
            </a:solidFill>
          </p:spPr>
          <p:txBody>
            <a:bodyPr wrap="square" lIns="0" tIns="0" rIns="0" bIns="0" rtlCol="0"/>
            <a:lstStyle/>
            <a:p>
              <a:endParaRPr/>
            </a:p>
          </p:txBody>
        </p:sp>
        <p:sp>
          <p:nvSpPr>
            <p:cNvPr id="12" name="object 13">
              <a:extLst>
                <a:ext uri="{FF2B5EF4-FFF2-40B4-BE49-F238E27FC236}">
                  <a16:creationId xmlns:a16="http://schemas.microsoft.com/office/drawing/2014/main" id="{5D6186E9-F205-C14C-8512-B7245B65233C}"/>
                </a:ext>
              </a:extLst>
            </p:cNvPr>
            <p:cNvSpPr/>
            <p:nvPr/>
          </p:nvSpPr>
          <p:spPr>
            <a:xfrm>
              <a:off x="914400" y="6226974"/>
              <a:ext cx="146685" cy="1062990"/>
            </a:xfrm>
            <a:custGeom>
              <a:avLst/>
              <a:gdLst/>
              <a:ahLst/>
              <a:cxnLst/>
              <a:rect l="l" t="t" r="r" b="b"/>
              <a:pathLst>
                <a:path w="146684" h="1062990">
                  <a:moveTo>
                    <a:pt x="146202" y="0"/>
                  </a:moveTo>
                  <a:lnTo>
                    <a:pt x="0" y="0"/>
                  </a:lnTo>
                  <a:lnTo>
                    <a:pt x="0" y="1062837"/>
                  </a:lnTo>
                  <a:lnTo>
                    <a:pt x="146202" y="1062837"/>
                  </a:lnTo>
                  <a:lnTo>
                    <a:pt x="146202" y="0"/>
                  </a:lnTo>
                  <a:close/>
                </a:path>
              </a:pathLst>
            </a:custGeom>
            <a:solidFill>
              <a:srgbClr val="05A7E0"/>
            </a:solidFill>
          </p:spPr>
          <p:txBody>
            <a:bodyPr wrap="square" lIns="0" tIns="0" rIns="0" bIns="0" rtlCol="0"/>
            <a:lstStyle/>
            <a:p>
              <a:endParaRPr/>
            </a:p>
          </p:txBody>
        </p:sp>
        <p:sp>
          <p:nvSpPr>
            <p:cNvPr id="16" name="object 14">
              <a:extLst>
                <a:ext uri="{FF2B5EF4-FFF2-40B4-BE49-F238E27FC236}">
                  <a16:creationId xmlns:a16="http://schemas.microsoft.com/office/drawing/2014/main" id="{FACBF703-4B67-0F47-8028-FDC53E6DEAA3}"/>
                </a:ext>
              </a:extLst>
            </p:cNvPr>
            <p:cNvSpPr/>
            <p:nvPr/>
          </p:nvSpPr>
          <p:spPr>
            <a:xfrm>
              <a:off x="2310730" y="6605290"/>
              <a:ext cx="1599565" cy="242570"/>
            </a:xfrm>
            <a:custGeom>
              <a:avLst/>
              <a:gdLst/>
              <a:ahLst/>
              <a:cxnLst/>
              <a:rect l="l" t="t" r="r" b="b"/>
              <a:pathLst>
                <a:path w="1599564" h="242570">
                  <a:moveTo>
                    <a:pt x="370497" y="58813"/>
                  </a:moveTo>
                  <a:lnTo>
                    <a:pt x="305311" y="86204"/>
                  </a:lnTo>
                  <a:lnTo>
                    <a:pt x="279013" y="150114"/>
                  </a:lnTo>
                  <a:lnTo>
                    <a:pt x="278957" y="151041"/>
                  </a:lnTo>
                  <a:lnTo>
                    <a:pt x="286111" y="185879"/>
                  </a:lnTo>
                  <a:lnTo>
                    <a:pt x="305777" y="214942"/>
                  </a:lnTo>
                  <a:lnTo>
                    <a:pt x="334902" y="234721"/>
                  </a:lnTo>
                  <a:lnTo>
                    <a:pt x="370497" y="242023"/>
                  </a:lnTo>
                  <a:lnTo>
                    <a:pt x="406905" y="234887"/>
                  </a:lnTo>
                  <a:lnTo>
                    <a:pt x="435714" y="215333"/>
                  </a:lnTo>
                  <a:lnTo>
                    <a:pt x="442898" y="204266"/>
                  </a:lnTo>
                  <a:lnTo>
                    <a:pt x="370497" y="204266"/>
                  </a:lnTo>
                  <a:lnTo>
                    <a:pt x="350211" y="199947"/>
                  </a:lnTo>
                  <a:lnTo>
                    <a:pt x="334249" y="188287"/>
                  </a:lnTo>
                  <a:lnTo>
                    <a:pt x="323800" y="171230"/>
                  </a:lnTo>
                  <a:lnTo>
                    <a:pt x="320110" y="151041"/>
                  </a:lnTo>
                  <a:lnTo>
                    <a:pt x="320169" y="150114"/>
                  </a:lnTo>
                  <a:lnTo>
                    <a:pt x="324013" y="130121"/>
                  </a:lnTo>
                  <a:lnTo>
                    <a:pt x="334791" y="112855"/>
                  </a:lnTo>
                  <a:lnTo>
                    <a:pt x="350731" y="100985"/>
                  </a:lnTo>
                  <a:lnTo>
                    <a:pt x="370179" y="96570"/>
                  </a:lnTo>
                  <a:lnTo>
                    <a:pt x="442498" y="96570"/>
                  </a:lnTo>
                  <a:lnTo>
                    <a:pt x="435486" y="85894"/>
                  </a:lnTo>
                  <a:lnTo>
                    <a:pt x="406648" y="66116"/>
                  </a:lnTo>
                  <a:lnTo>
                    <a:pt x="370497" y="58813"/>
                  </a:lnTo>
                  <a:close/>
                </a:path>
                <a:path w="1599564" h="242570">
                  <a:moveTo>
                    <a:pt x="442498" y="96570"/>
                  </a:moveTo>
                  <a:lnTo>
                    <a:pt x="370179" y="96570"/>
                  </a:lnTo>
                  <a:lnTo>
                    <a:pt x="390288" y="101120"/>
                  </a:lnTo>
                  <a:lnTo>
                    <a:pt x="406160" y="113242"/>
                  </a:lnTo>
                  <a:lnTo>
                    <a:pt x="416576" y="130646"/>
                  </a:lnTo>
                  <a:lnTo>
                    <a:pt x="420319" y="151041"/>
                  </a:lnTo>
                  <a:lnTo>
                    <a:pt x="416626" y="171364"/>
                  </a:lnTo>
                  <a:lnTo>
                    <a:pt x="406319" y="188326"/>
                  </a:lnTo>
                  <a:lnTo>
                    <a:pt x="390556" y="199952"/>
                  </a:lnTo>
                  <a:lnTo>
                    <a:pt x="370497" y="204266"/>
                  </a:lnTo>
                  <a:lnTo>
                    <a:pt x="442898" y="204266"/>
                  </a:lnTo>
                  <a:lnTo>
                    <a:pt x="454661" y="186147"/>
                  </a:lnTo>
                  <a:lnTo>
                    <a:pt x="461479" y="150114"/>
                  </a:lnTo>
                  <a:lnTo>
                    <a:pt x="454575" y="114958"/>
                  </a:lnTo>
                  <a:lnTo>
                    <a:pt x="442498" y="96570"/>
                  </a:lnTo>
                  <a:close/>
                </a:path>
                <a:path w="1599564" h="242570">
                  <a:moveTo>
                    <a:pt x="37757" y="64706"/>
                  </a:moveTo>
                  <a:lnTo>
                    <a:pt x="0" y="64706"/>
                  </a:lnTo>
                  <a:lnTo>
                    <a:pt x="0" y="236448"/>
                  </a:lnTo>
                  <a:lnTo>
                    <a:pt x="41160" y="236448"/>
                  </a:lnTo>
                  <a:lnTo>
                    <a:pt x="41160" y="148869"/>
                  </a:lnTo>
                  <a:lnTo>
                    <a:pt x="43244" y="124511"/>
                  </a:lnTo>
                  <a:lnTo>
                    <a:pt x="49476" y="108332"/>
                  </a:lnTo>
                  <a:lnTo>
                    <a:pt x="59827" y="99347"/>
                  </a:lnTo>
                  <a:lnTo>
                    <a:pt x="74269" y="96570"/>
                  </a:lnTo>
                  <a:lnTo>
                    <a:pt x="250230" y="96570"/>
                  </a:lnTo>
                  <a:lnTo>
                    <a:pt x="243008" y="85737"/>
                  </a:lnTo>
                  <a:lnTo>
                    <a:pt x="132753" y="85737"/>
                  </a:lnTo>
                  <a:lnTo>
                    <a:pt x="127383" y="79235"/>
                  </a:lnTo>
                  <a:lnTo>
                    <a:pt x="37757" y="79235"/>
                  </a:lnTo>
                  <a:lnTo>
                    <a:pt x="37757" y="64706"/>
                  </a:lnTo>
                  <a:close/>
                </a:path>
                <a:path w="1599564" h="242570">
                  <a:moveTo>
                    <a:pt x="185369" y="96570"/>
                  </a:moveTo>
                  <a:lnTo>
                    <a:pt x="74269" y="96570"/>
                  </a:lnTo>
                  <a:lnTo>
                    <a:pt x="89121" y="99728"/>
                  </a:lnTo>
                  <a:lnTo>
                    <a:pt x="99766" y="108602"/>
                  </a:lnTo>
                  <a:lnTo>
                    <a:pt x="106175" y="122293"/>
                  </a:lnTo>
                  <a:lnTo>
                    <a:pt x="108318" y="139903"/>
                  </a:lnTo>
                  <a:lnTo>
                    <a:pt x="108318" y="236448"/>
                  </a:lnTo>
                  <a:lnTo>
                    <a:pt x="149479" y="236448"/>
                  </a:lnTo>
                  <a:lnTo>
                    <a:pt x="149479" y="142379"/>
                  </a:lnTo>
                  <a:lnTo>
                    <a:pt x="153127" y="118639"/>
                  </a:lnTo>
                  <a:lnTo>
                    <a:pt x="162199" y="104735"/>
                  </a:lnTo>
                  <a:lnTo>
                    <a:pt x="173883" y="98200"/>
                  </a:lnTo>
                  <a:lnTo>
                    <a:pt x="185369" y="96570"/>
                  </a:lnTo>
                  <a:close/>
                </a:path>
                <a:path w="1599564" h="242570">
                  <a:moveTo>
                    <a:pt x="250230" y="96570"/>
                  </a:moveTo>
                  <a:lnTo>
                    <a:pt x="185369" y="96570"/>
                  </a:lnTo>
                  <a:lnTo>
                    <a:pt x="199002" y="99510"/>
                  </a:lnTo>
                  <a:lnTo>
                    <a:pt x="208773" y="108021"/>
                  </a:lnTo>
                  <a:lnTo>
                    <a:pt x="214656" y="121640"/>
                  </a:lnTo>
                  <a:lnTo>
                    <a:pt x="216623" y="139903"/>
                  </a:lnTo>
                  <a:lnTo>
                    <a:pt x="216623" y="236448"/>
                  </a:lnTo>
                  <a:lnTo>
                    <a:pt x="257784" y="236448"/>
                  </a:lnTo>
                  <a:lnTo>
                    <a:pt x="257784" y="133083"/>
                  </a:lnTo>
                  <a:lnTo>
                    <a:pt x="252040" y="99286"/>
                  </a:lnTo>
                  <a:lnTo>
                    <a:pt x="250230" y="96570"/>
                  </a:lnTo>
                  <a:close/>
                </a:path>
                <a:path w="1599564" h="242570">
                  <a:moveTo>
                    <a:pt x="188150" y="58813"/>
                  </a:moveTo>
                  <a:lnTo>
                    <a:pt x="171665" y="60279"/>
                  </a:lnTo>
                  <a:lnTo>
                    <a:pt x="156975" y="64965"/>
                  </a:lnTo>
                  <a:lnTo>
                    <a:pt x="144023" y="73306"/>
                  </a:lnTo>
                  <a:lnTo>
                    <a:pt x="132753" y="85737"/>
                  </a:lnTo>
                  <a:lnTo>
                    <a:pt x="243008" y="85737"/>
                  </a:lnTo>
                  <a:lnTo>
                    <a:pt x="236664" y="76222"/>
                  </a:lnTo>
                  <a:lnTo>
                    <a:pt x="214439" y="63020"/>
                  </a:lnTo>
                  <a:lnTo>
                    <a:pt x="188150" y="58813"/>
                  </a:lnTo>
                  <a:close/>
                </a:path>
                <a:path w="1599564" h="242570">
                  <a:moveTo>
                    <a:pt x="83248" y="58813"/>
                  </a:moveTo>
                  <a:lnTo>
                    <a:pt x="68918" y="60134"/>
                  </a:lnTo>
                  <a:lnTo>
                    <a:pt x="56392" y="64038"/>
                  </a:lnTo>
                  <a:lnTo>
                    <a:pt x="46074" y="70434"/>
                  </a:lnTo>
                  <a:lnTo>
                    <a:pt x="38366" y="79235"/>
                  </a:lnTo>
                  <a:lnTo>
                    <a:pt x="127383" y="79235"/>
                  </a:lnTo>
                  <a:lnTo>
                    <a:pt x="123239" y="74217"/>
                  </a:lnTo>
                  <a:lnTo>
                    <a:pt x="111601" y="65774"/>
                  </a:lnTo>
                  <a:lnTo>
                    <a:pt x="98163" y="60582"/>
                  </a:lnTo>
                  <a:lnTo>
                    <a:pt x="83248" y="58813"/>
                  </a:lnTo>
                  <a:close/>
                </a:path>
                <a:path w="1599564" h="242570">
                  <a:moveTo>
                    <a:pt x="565200" y="58813"/>
                  </a:moveTo>
                  <a:lnTo>
                    <a:pt x="532180" y="65516"/>
                  </a:lnTo>
                  <a:lnTo>
                    <a:pt x="503888" y="84347"/>
                  </a:lnTo>
                  <a:lnTo>
                    <a:pt x="484126" y="113388"/>
                  </a:lnTo>
                  <a:lnTo>
                    <a:pt x="476694" y="150723"/>
                  </a:lnTo>
                  <a:lnTo>
                    <a:pt x="483633" y="186533"/>
                  </a:lnTo>
                  <a:lnTo>
                    <a:pt x="502496" y="215523"/>
                  </a:lnTo>
                  <a:lnTo>
                    <a:pt x="530352" y="234939"/>
                  </a:lnTo>
                  <a:lnTo>
                    <a:pt x="564273" y="242023"/>
                  </a:lnTo>
                  <a:lnTo>
                    <a:pt x="580797" y="240302"/>
                  </a:lnTo>
                  <a:lnTo>
                    <a:pt x="595957" y="235215"/>
                  </a:lnTo>
                  <a:lnTo>
                    <a:pt x="608968" y="226877"/>
                  </a:lnTo>
                  <a:lnTo>
                    <a:pt x="619048" y="215404"/>
                  </a:lnTo>
                  <a:lnTo>
                    <a:pt x="657415" y="215404"/>
                  </a:lnTo>
                  <a:lnTo>
                    <a:pt x="657415" y="204266"/>
                  </a:lnTo>
                  <a:lnTo>
                    <a:pt x="568604" y="204266"/>
                  </a:lnTo>
                  <a:lnTo>
                    <a:pt x="548660" y="199923"/>
                  </a:lnTo>
                  <a:lnTo>
                    <a:pt x="532545" y="188093"/>
                  </a:lnTo>
                  <a:lnTo>
                    <a:pt x="521769" y="170576"/>
                  </a:lnTo>
                  <a:lnTo>
                    <a:pt x="517842" y="149174"/>
                  </a:lnTo>
                  <a:lnTo>
                    <a:pt x="522070" y="128948"/>
                  </a:lnTo>
                  <a:lnTo>
                    <a:pt x="533322" y="112199"/>
                  </a:lnTo>
                  <a:lnTo>
                    <a:pt x="549448" y="100787"/>
                  </a:lnTo>
                  <a:lnTo>
                    <a:pt x="568299" y="96570"/>
                  </a:lnTo>
                  <a:lnTo>
                    <a:pt x="657415" y="96570"/>
                  </a:lnTo>
                  <a:lnTo>
                    <a:pt x="657415" y="79857"/>
                  </a:lnTo>
                  <a:lnTo>
                    <a:pt x="616267" y="79857"/>
                  </a:lnTo>
                  <a:lnTo>
                    <a:pt x="604807" y="70177"/>
                  </a:lnTo>
                  <a:lnTo>
                    <a:pt x="592824" y="63653"/>
                  </a:lnTo>
                  <a:lnTo>
                    <a:pt x="579796" y="59971"/>
                  </a:lnTo>
                  <a:lnTo>
                    <a:pt x="565200" y="58813"/>
                  </a:lnTo>
                  <a:close/>
                </a:path>
                <a:path w="1599564" h="242570">
                  <a:moveTo>
                    <a:pt x="657415" y="215404"/>
                  </a:moveTo>
                  <a:lnTo>
                    <a:pt x="619671" y="215404"/>
                  </a:lnTo>
                  <a:lnTo>
                    <a:pt x="619671" y="236448"/>
                  </a:lnTo>
                  <a:lnTo>
                    <a:pt x="657415" y="236448"/>
                  </a:lnTo>
                  <a:lnTo>
                    <a:pt x="657415" y="215404"/>
                  </a:lnTo>
                  <a:close/>
                </a:path>
                <a:path w="1599564" h="242570">
                  <a:moveTo>
                    <a:pt x="657415" y="96570"/>
                  </a:moveTo>
                  <a:lnTo>
                    <a:pt x="568299" y="96570"/>
                  </a:lnTo>
                  <a:lnTo>
                    <a:pt x="588548" y="100980"/>
                  </a:lnTo>
                  <a:lnTo>
                    <a:pt x="604739" y="112817"/>
                  </a:lnTo>
                  <a:lnTo>
                    <a:pt x="615476" y="129992"/>
                  </a:lnTo>
                  <a:lnTo>
                    <a:pt x="619366" y="150418"/>
                  </a:lnTo>
                  <a:lnTo>
                    <a:pt x="615351" y="171235"/>
                  </a:lnTo>
                  <a:lnTo>
                    <a:pt x="604429" y="188367"/>
                  </a:lnTo>
                  <a:lnTo>
                    <a:pt x="588285" y="199987"/>
                  </a:lnTo>
                  <a:lnTo>
                    <a:pt x="568604" y="204266"/>
                  </a:lnTo>
                  <a:lnTo>
                    <a:pt x="657415" y="204266"/>
                  </a:lnTo>
                  <a:lnTo>
                    <a:pt x="657415" y="96570"/>
                  </a:lnTo>
                  <a:close/>
                </a:path>
                <a:path w="1599564" h="242570">
                  <a:moveTo>
                    <a:pt x="657415" y="0"/>
                  </a:moveTo>
                  <a:lnTo>
                    <a:pt x="616267" y="0"/>
                  </a:lnTo>
                  <a:lnTo>
                    <a:pt x="616267" y="79857"/>
                  </a:lnTo>
                  <a:lnTo>
                    <a:pt x="657415" y="79857"/>
                  </a:lnTo>
                  <a:lnTo>
                    <a:pt x="657415" y="0"/>
                  </a:lnTo>
                  <a:close/>
                </a:path>
                <a:path w="1599564" h="242570">
                  <a:moveTo>
                    <a:pt x="716737" y="0"/>
                  </a:moveTo>
                  <a:lnTo>
                    <a:pt x="708537" y="1656"/>
                  </a:lnTo>
                  <a:lnTo>
                    <a:pt x="701840" y="6172"/>
                  </a:lnTo>
                  <a:lnTo>
                    <a:pt x="697324" y="12869"/>
                  </a:lnTo>
                  <a:lnTo>
                    <a:pt x="695667" y="21069"/>
                  </a:lnTo>
                  <a:lnTo>
                    <a:pt x="697324" y="29267"/>
                  </a:lnTo>
                  <a:lnTo>
                    <a:pt x="701840" y="35960"/>
                  </a:lnTo>
                  <a:lnTo>
                    <a:pt x="708537" y="40471"/>
                  </a:lnTo>
                  <a:lnTo>
                    <a:pt x="716737" y="42125"/>
                  </a:lnTo>
                  <a:lnTo>
                    <a:pt x="724937" y="40471"/>
                  </a:lnTo>
                  <a:lnTo>
                    <a:pt x="731634" y="35960"/>
                  </a:lnTo>
                  <a:lnTo>
                    <a:pt x="736150" y="29267"/>
                  </a:lnTo>
                  <a:lnTo>
                    <a:pt x="737806" y="21069"/>
                  </a:lnTo>
                  <a:lnTo>
                    <a:pt x="736150" y="12869"/>
                  </a:lnTo>
                  <a:lnTo>
                    <a:pt x="731634" y="6172"/>
                  </a:lnTo>
                  <a:lnTo>
                    <a:pt x="724937" y="1656"/>
                  </a:lnTo>
                  <a:lnTo>
                    <a:pt x="716737" y="0"/>
                  </a:lnTo>
                  <a:close/>
                </a:path>
                <a:path w="1599564" h="242570">
                  <a:moveTo>
                    <a:pt x="1374051" y="64706"/>
                  </a:moveTo>
                  <a:lnTo>
                    <a:pt x="1336294" y="64706"/>
                  </a:lnTo>
                  <a:lnTo>
                    <a:pt x="1336294" y="236448"/>
                  </a:lnTo>
                  <a:lnTo>
                    <a:pt x="1377454" y="236448"/>
                  </a:lnTo>
                  <a:lnTo>
                    <a:pt x="1377454" y="138658"/>
                  </a:lnTo>
                  <a:lnTo>
                    <a:pt x="1379823" y="121713"/>
                  </a:lnTo>
                  <a:lnTo>
                    <a:pt x="1386892" y="109413"/>
                  </a:lnTo>
                  <a:lnTo>
                    <a:pt x="1398601" y="101757"/>
                  </a:lnTo>
                  <a:lnTo>
                    <a:pt x="1414894" y="98742"/>
                  </a:lnTo>
                  <a:lnTo>
                    <a:pt x="1414894" y="79857"/>
                  </a:lnTo>
                  <a:lnTo>
                    <a:pt x="1374051" y="79857"/>
                  </a:lnTo>
                  <a:lnTo>
                    <a:pt x="1374051" y="64706"/>
                  </a:lnTo>
                  <a:close/>
                </a:path>
                <a:path w="1599564" h="242570">
                  <a:moveTo>
                    <a:pt x="1414894" y="58813"/>
                  </a:moveTo>
                  <a:lnTo>
                    <a:pt x="1413967" y="58813"/>
                  </a:lnTo>
                  <a:lnTo>
                    <a:pt x="1401124" y="59839"/>
                  </a:lnTo>
                  <a:lnTo>
                    <a:pt x="1391067" y="63301"/>
                  </a:lnTo>
                  <a:lnTo>
                    <a:pt x="1382636" y="69781"/>
                  </a:lnTo>
                  <a:lnTo>
                    <a:pt x="1374673" y="79857"/>
                  </a:lnTo>
                  <a:lnTo>
                    <a:pt x="1414894" y="79857"/>
                  </a:lnTo>
                  <a:lnTo>
                    <a:pt x="1414894" y="58813"/>
                  </a:lnTo>
                  <a:close/>
                </a:path>
                <a:path w="1599564" h="242570">
                  <a:moveTo>
                    <a:pt x="1510157" y="58813"/>
                  </a:moveTo>
                  <a:lnTo>
                    <a:pt x="1473974" y="66087"/>
                  </a:lnTo>
                  <a:lnTo>
                    <a:pt x="1445364" y="85896"/>
                  </a:lnTo>
                  <a:lnTo>
                    <a:pt x="1426560" y="115220"/>
                  </a:lnTo>
                  <a:lnTo>
                    <a:pt x="1419796" y="151041"/>
                  </a:lnTo>
                  <a:lnTo>
                    <a:pt x="1426696" y="186666"/>
                  </a:lnTo>
                  <a:lnTo>
                    <a:pt x="1445752" y="215563"/>
                  </a:lnTo>
                  <a:lnTo>
                    <a:pt x="1474499" y="234944"/>
                  </a:lnTo>
                  <a:lnTo>
                    <a:pt x="1510474" y="242023"/>
                  </a:lnTo>
                  <a:lnTo>
                    <a:pt x="1537269" y="237565"/>
                  </a:lnTo>
                  <a:lnTo>
                    <a:pt x="1561455" y="225156"/>
                  </a:lnTo>
                  <a:lnTo>
                    <a:pt x="1580883" y="206249"/>
                  </a:lnTo>
                  <a:lnTo>
                    <a:pt x="1581919" y="204266"/>
                  </a:lnTo>
                  <a:lnTo>
                    <a:pt x="1510474" y="204266"/>
                  </a:lnTo>
                  <a:lnTo>
                    <a:pt x="1492800" y="200886"/>
                  </a:lnTo>
                  <a:lnTo>
                    <a:pt x="1478437" y="192312"/>
                  </a:lnTo>
                  <a:lnTo>
                    <a:pt x="1468253" y="180896"/>
                  </a:lnTo>
                  <a:lnTo>
                    <a:pt x="1463116" y="168986"/>
                  </a:lnTo>
                  <a:lnTo>
                    <a:pt x="1596491" y="168986"/>
                  </a:lnTo>
                  <a:lnTo>
                    <a:pt x="1598053" y="161556"/>
                  </a:lnTo>
                  <a:lnTo>
                    <a:pt x="1598968" y="154749"/>
                  </a:lnTo>
                  <a:lnTo>
                    <a:pt x="1598968" y="148247"/>
                  </a:lnTo>
                  <a:lnTo>
                    <a:pt x="1596548" y="135877"/>
                  </a:lnTo>
                  <a:lnTo>
                    <a:pt x="1461871" y="135877"/>
                  </a:lnTo>
                  <a:lnTo>
                    <a:pt x="1468987" y="118634"/>
                  </a:lnTo>
                  <a:lnTo>
                    <a:pt x="1479984" y="106356"/>
                  </a:lnTo>
                  <a:lnTo>
                    <a:pt x="1493997" y="99011"/>
                  </a:lnTo>
                  <a:lnTo>
                    <a:pt x="1510157" y="96570"/>
                  </a:lnTo>
                  <a:lnTo>
                    <a:pt x="1581105" y="96570"/>
                  </a:lnTo>
                  <a:lnTo>
                    <a:pt x="1573245" y="84732"/>
                  </a:lnTo>
                  <a:lnTo>
                    <a:pt x="1545052" y="65738"/>
                  </a:lnTo>
                  <a:lnTo>
                    <a:pt x="1510157" y="58813"/>
                  </a:lnTo>
                  <a:close/>
                </a:path>
                <a:path w="1599564" h="242570">
                  <a:moveTo>
                    <a:pt x="1593405" y="182295"/>
                  </a:moveTo>
                  <a:lnTo>
                    <a:pt x="1550073" y="182295"/>
                  </a:lnTo>
                  <a:lnTo>
                    <a:pt x="1542753" y="192125"/>
                  </a:lnTo>
                  <a:lnTo>
                    <a:pt x="1533521" y="198967"/>
                  </a:lnTo>
                  <a:lnTo>
                    <a:pt x="1522666" y="202966"/>
                  </a:lnTo>
                  <a:lnTo>
                    <a:pt x="1510474" y="204266"/>
                  </a:lnTo>
                  <a:lnTo>
                    <a:pt x="1581919" y="204266"/>
                  </a:lnTo>
                  <a:lnTo>
                    <a:pt x="1593405" y="182295"/>
                  </a:lnTo>
                  <a:close/>
                </a:path>
                <a:path w="1599564" h="242570">
                  <a:moveTo>
                    <a:pt x="1581105" y="96570"/>
                  </a:moveTo>
                  <a:lnTo>
                    <a:pt x="1510157" y="96570"/>
                  </a:lnTo>
                  <a:lnTo>
                    <a:pt x="1527730" y="99231"/>
                  </a:lnTo>
                  <a:lnTo>
                    <a:pt x="1541645" y="106941"/>
                  </a:lnTo>
                  <a:lnTo>
                    <a:pt x="1551499" y="119293"/>
                  </a:lnTo>
                  <a:lnTo>
                    <a:pt x="1556893" y="135877"/>
                  </a:lnTo>
                  <a:lnTo>
                    <a:pt x="1596548" y="135877"/>
                  </a:lnTo>
                  <a:lnTo>
                    <a:pt x="1592097" y="113125"/>
                  </a:lnTo>
                  <a:lnTo>
                    <a:pt x="1581105" y="96570"/>
                  </a:lnTo>
                  <a:close/>
                </a:path>
                <a:path w="1599564" h="242570">
                  <a:moveTo>
                    <a:pt x="1205661" y="58813"/>
                  </a:moveTo>
                  <a:lnTo>
                    <a:pt x="1171200" y="65975"/>
                  </a:lnTo>
                  <a:lnTo>
                    <a:pt x="1143963" y="85469"/>
                  </a:lnTo>
                  <a:lnTo>
                    <a:pt x="1126067" y="114304"/>
                  </a:lnTo>
                  <a:lnTo>
                    <a:pt x="1119632" y="149491"/>
                  </a:lnTo>
                  <a:lnTo>
                    <a:pt x="1125849" y="185884"/>
                  </a:lnTo>
                  <a:lnTo>
                    <a:pt x="1143149" y="215255"/>
                  </a:lnTo>
                  <a:lnTo>
                    <a:pt x="1169502" y="234877"/>
                  </a:lnTo>
                  <a:lnTo>
                    <a:pt x="1202880" y="242023"/>
                  </a:lnTo>
                  <a:lnTo>
                    <a:pt x="1219400" y="240079"/>
                  </a:lnTo>
                  <a:lnTo>
                    <a:pt x="1235949" y="234595"/>
                  </a:lnTo>
                  <a:lnTo>
                    <a:pt x="1251049" y="226095"/>
                  </a:lnTo>
                  <a:lnTo>
                    <a:pt x="1263218" y="215099"/>
                  </a:lnTo>
                  <a:lnTo>
                    <a:pt x="1300988" y="215099"/>
                  </a:lnTo>
                  <a:lnTo>
                    <a:pt x="1300988" y="204266"/>
                  </a:lnTo>
                  <a:lnTo>
                    <a:pt x="1211859" y="204266"/>
                  </a:lnTo>
                  <a:lnTo>
                    <a:pt x="1191605" y="200044"/>
                  </a:lnTo>
                  <a:lnTo>
                    <a:pt x="1175415" y="188598"/>
                  </a:lnTo>
                  <a:lnTo>
                    <a:pt x="1164680" y="171755"/>
                  </a:lnTo>
                  <a:lnTo>
                    <a:pt x="1160792" y="151345"/>
                  </a:lnTo>
                  <a:lnTo>
                    <a:pt x="1164675" y="129864"/>
                  </a:lnTo>
                  <a:lnTo>
                    <a:pt x="1175375" y="112471"/>
                  </a:lnTo>
                  <a:lnTo>
                    <a:pt x="1191471" y="100821"/>
                  </a:lnTo>
                  <a:lnTo>
                    <a:pt x="1211541" y="96570"/>
                  </a:lnTo>
                  <a:lnTo>
                    <a:pt x="1300988" y="96570"/>
                  </a:lnTo>
                  <a:lnTo>
                    <a:pt x="1300988" y="86360"/>
                  </a:lnTo>
                  <a:lnTo>
                    <a:pt x="1262608" y="86360"/>
                  </a:lnTo>
                  <a:lnTo>
                    <a:pt x="1253317" y="76440"/>
                  </a:lnTo>
                  <a:lnTo>
                    <a:pt x="1239821" y="67595"/>
                  </a:lnTo>
                  <a:lnTo>
                    <a:pt x="1223482" y="61246"/>
                  </a:lnTo>
                  <a:lnTo>
                    <a:pt x="1205661" y="58813"/>
                  </a:lnTo>
                  <a:close/>
                </a:path>
                <a:path w="1599564" h="242570">
                  <a:moveTo>
                    <a:pt x="1300988" y="215099"/>
                  </a:moveTo>
                  <a:lnTo>
                    <a:pt x="1263218" y="215099"/>
                  </a:lnTo>
                  <a:lnTo>
                    <a:pt x="1263218" y="236448"/>
                  </a:lnTo>
                  <a:lnTo>
                    <a:pt x="1300988" y="236448"/>
                  </a:lnTo>
                  <a:lnTo>
                    <a:pt x="1300988" y="215099"/>
                  </a:lnTo>
                  <a:close/>
                </a:path>
                <a:path w="1599564" h="242570">
                  <a:moveTo>
                    <a:pt x="1300988" y="96570"/>
                  </a:moveTo>
                  <a:lnTo>
                    <a:pt x="1211541" y="96570"/>
                  </a:lnTo>
                  <a:lnTo>
                    <a:pt x="1231961" y="100714"/>
                  </a:lnTo>
                  <a:lnTo>
                    <a:pt x="1247908" y="112083"/>
                  </a:lnTo>
                  <a:lnTo>
                    <a:pt x="1258283" y="129082"/>
                  </a:lnTo>
                  <a:lnTo>
                    <a:pt x="1261986" y="150114"/>
                  </a:lnTo>
                  <a:lnTo>
                    <a:pt x="1258374" y="170973"/>
                  </a:lnTo>
                  <a:lnTo>
                    <a:pt x="1248176" y="188210"/>
                  </a:lnTo>
                  <a:lnTo>
                    <a:pt x="1232352" y="199938"/>
                  </a:lnTo>
                  <a:lnTo>
                    <a:pt x="1211859" y="204266"/>
                  </a:lnTo>
                  <a:lnTo>
                    <a:pt x="1300988" y="204266"/>
                  </a:lnTo>
                  <a:lnTo>
                    <a:pt x="1300988" y="96570"/>
                  </a:lnTo>
                  <a:close/>
                </a:path>
                <a:path w="1599564" h="242570">
                  <a:moveTo>
                    <a:pt x="1300988" y="64706"/>
                  </a:moveTo>
                  <a:lnTo>
                    <a:pt x="1263218" y="64706"/>
                  </a:lnTo>
                  <a:lnTo>
                    <a:pt x="1263218" y="86360"/>
                  </a:lnTo>
                  <a:lnTo>
                    <a:pt x="1300988" y="86360"/>
                  </a:lnTo>
                  <a:lnTo>
                    <a:pt x="1300988" y="64706"/>
                  </a:lnTo>
                  <a:close/>
                </a:path>
                <a:path w="1599564" h="242570">
                  <a:moveTo>
                    <a:pt x="737311" y="64706"/>
                  </a:moveTo>
                  <a:lnTo>
                    <a:pt x="696150" y="64706"/>
                  </a:lnTo>
                  <a:lnTo>
                    <a:pt x="696150" y="236461"/>
                  </a:lnTo>
                  <a:lnTo>
                    <a:pt x="737311" y="236461"/>
                  </a:lnTo>
                  <a:lnTo>
                    <a:pt x="737311" y="64706"/>
                  </a:lnTo>
                  <a:close/>
                </a:path>
                <a:path w="1599564" h="242570">
                  <a:moveTo>
                    <a:pt x="803681" y="64693"/>
                  </a:moveTo>
                  <a:lnTo>
                    <a:pt x="757910" y="64693"/>
                  </a:lnTo>
                  <a:lnTo>
                    <a:pt x="842975" y="242023"/>
                  </a:lnTo>
                  <a:lnTo>
                    <a:pt x="887014" y="153098"/>
                  </a:lnTo>
                  <a:lnTo>
                    <a:pt x="844105" y="153098"/>
                  </a:lnTo>
                  <a:lnTo>
                    <a:pt x="803681" y="64693"/>
                  </a:lnTo>
                  <a:close/>
                </a:path>
                <a:path w="1599564" h="242570">
                  <a:moveTo>
                    <a:pt x="1019175" y="58813"/>
                  </a:moveTo>
                  <a:lnTo>
                    <a:pt x="983677" y="66068"/>
                  </a:lnTo>
                  <a:lnTo>
                    <a:pt x="954766" y="85742"/>
                  </a:lnTo>
                  <a:lnTo>
                    <a:pt x="935314" y="114701"/>
                  </a:lnTo>
                  <a:lnTo>
                    <a:pt x="928192" y="149809"/>
                  </a:lnTo>
                  <a:lnTo>
                    <a:pt x="935319" y="185493"/>
                  </a:lnTo>
                  <a:lnTo>
                    <a:pt x="954806" y="214828"/>
                  </a:lnTo>
                  <a:lnTo>
                    <a:pt x="983811" y="234707"/>
                  </a:lnTo>
                  <a:lnTo>
                    <a:pt x="1019492" y="242023"/>
                  </a:lnTo>
                  <a:lnTo>
                    <a:pt x="1047472" y="237929"/>
                  </a:lnTo>
                  <a:lnTo>
                    <a:pt x="1071794" y="225972"/>
                  </a:lnTo>
                  <a:lnTo>
                    <a:pt x="1091472" y="206646"/>
                  </a:lnTo>
                  <a:lnTo>
                    <a:pt x="1092748" y="204266"/>
                  </a:lnTo>
                  <a:lnTo>
                    <a:pt x="1021029" y="204266"/>
                  </a:lnTo>
                  <a:lnTo>
                    <a:pt x="1000556" y="200162"/>
                  </a:lnTo>
                  <a:lnTo>
                    <a:pt x="984170" y="188834"/>
                  </a:lnTo>
                  <a:lnTo>
                    <a:pt x="973294" y="171760"/>
                  </a:lnTo>
                  <a:lnTo>
                    <a:pt x="969352" y="150418"/>
                  </a:lnTo>
                  <a:lnTo>
                    <a:pt x="973046" y="129076"/>
                  </a:lnTo>
                  <a:lnTo>
                    <a:pt x="983353" y="112002"/>
                  </a:lnTo>
                  <a:lnTo>
                    <a:pt x="999115" y="100675"/>
                  </a:lnTo>
                  <a:lnTo>
                    <a:pt x="1019175" y="96570"/>
                  </a:lnTo>
                  <a:lnTo>
                    <a:pt x="1092608" y="96570"/>
                  </a:lnTo>
                  <a:lnTo>
                    <a:pt x="1091857" y="95112"/>
                  </a:lnTo>
                  <a:lnTo>
                    <a:pt x="1071868" y="75372"/>
                  </a:lnTo>
                  <a:lnTo>
                    <a:pt x="1047120" y="63060"/>
                  </a:lnTo>
                  <a:lnTo>
                    <a:pt x="1019175" y="58813"/>
                  </a:lnTo>
                  <a:close/>
                </a:path>
                <a:path w="1599564" h="242570">
                  <a:moveTo>
                    <a:pt x="1105522" y="180441"/>
                  </a:moveTo>
                  <a:lnTo>
                    <a:pt x="1059103" y="180441"/>
                  </a:lnTo>
                  <a:lnTo>
                    <a:pt x="1051895" y="190036"/>
                  </a:lnTo>
                  <a:lnTo>
                    <a:pt x="1043204" y="197573"/>
                  </a:lnTo>
                  <a:lnTo>
                    <a:pt x="1032945" y="202501"/>
                  </a:lnTo>
                  <a:lnTo>
                    <a:pt x="1021029" y="204266"/>
                  </a:lnTo>
                  <a:lnTo>
                    <a:pt x="1092748" y="204266"/>
                  </a:lnTo>
                  <a:lnTo>
                    <a:pt x="1105522" y="180441"/>
                  </a:lnTo>
                  <a:close/>
                </a:path>
                <a:path w="1599564" h="242570">
                  <a:moveTo>
                    <a:pt x="930795" y="64693"/>
                  </a:moveTo>
                  <a:lnTo>
                    <a:pt x="884593" y="64693"/>
                  </a:lnTo>
                  <a:lnTo>
                    <a:pt x="844105" y="153098"/>
                  </a:lnTo>
                  <a:lnTo>
                    <a:pt x="887014" y="153098"/>
                  </a:lnTo>
                  <a:lnTo>
                    <a:pt x="930795" y="64693"/>
                  </a:lnTo>
                  <a:close/>
                </a:path>
                <a:path w="1599564" h="242570">
                  <a:moveTo>
                    <a:pt x="1092608" y="96570"/>
                  </a:moveTo>
                  <a:lnTo>
                    <a:pt x="1019175" y="96570"/>
                  </a:lnTo>
                  <a:lnTo>
                    <a:pt x="1032118" y="98225"/>
                  </a:lnTo>
                  <a:lnTo>
                    <a:pt x="1042854" y="103071"/>
                  </a:lnTo>
                  <a:lnTo>
                    <a:pt x="1051732" y="110935"/>
                  </a:lnTo>
                  <a:lnTo>
                    <a:pt x="1059103" y="121640"/>
                  </a:lnTo>
                  <a:lnTo>
                    <a:pt x="1105522" y="121640"/>
                  </a:lnTo>
                  <a:lnTo>
                    <a:pt x="1092608" y="96570"/>
                  </a:lnTo>
                  <a:close/>
                </a:path>
              </a:pathLst>
            </a:custGeom>
            <a:solidFill>
              <a:srgbClr val="00293A"/>
            </a:solidFill>
          </p:spPr>
          <p:txBody>
            <a:bodyPr wrap="square" lIns="0" tIns="0" rIns="0" bIns="0" rtlCol="0"/>
            <a:lstStyle/>
            <a:p>
              <a:endParaRPr/>
            </a:p>
          </p:txBody>
        </p:sp>
      </p:grpSp>
    </p:spTree>
    <p:extLst>
      <p:ext uri="{BB962C8B-B14F-4D97-AF65-F5344CB8AC3E}">
        <p14:creationId xmlns:p14="http://schemas.microsoft.com/office/powerpoint/2010/main" val="762213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4_Content Slide 2">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075CE45D-5654-1542-A1D5-EA31CFCB76BD}"/>
              </a:ext>
            </a:extLst>
          </p:cNvPr>
          <p:cNvSpPr/>
          <p:nvPr userDrawn="1"/>
        </p:nvSpPr>
        <p:spPr>
          <a:xfrm>
            <a:off x="7315200" y="0"/>
            <a:ext cx="7315200" cy="8229587"/>
          </a:xfrm>
          <a:prstGeom prst="rect">
            <a:avLst/>
          </a:prstGeom>
          <a:solidFill>
            <a:srgbClr val="F8F6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bject 2">
            <a:extLst>
              <a:ext uri="{FF2B5EF4-FFF2-40B4-BE49-F238E27FC236}">
                <a16:creationId xmlns:a16="http://schemas.microsoft.com/office/drawing/2014/main" id="{0FE8AA32-9B85-0D42-A608-1DB52429BFCF}"/>
              </a:ext>
            </a:extLst>
          </p:cNvPr>
          <p:cNvSpPr txBox="1"/>
          <p:nvPr userDrawn="1"/>
        </p:nvSpPr>
        <p:spPr>
          <a:xfrm>
            <a:off x="10420746" y="7554693"/>
            <a:ext cx="3295015" cy="113664"/>
          </a:xfrm>
          <a:prstGeom prst="rect">
            <a:avLst/>
          </a:prstGeom>
        </p:spPr>
        <p:txBody>
          <a:bodyPr vert="horz" wrap="square" lIns="0" tIns="0" rIns="0" bIns="0" rtlCol="0">
            <a:spAutoFit/>
          </a:bodyPr>
          <a:lstStyle/>
          <a:p>
            <a:pPr>
              <a:lnSpc>
                <a:spcPts val="885"/>
              </a:lnSpc>
            </a:pPr>
            <a:r>
              <a:rPr sz="800" spc="-5" dirty="0">
                <a:solidFill>
                  <a:srgbClr val="00293A"/>
                </a:solidFill>
                <a:latin typeface="Arial"/>
                <a:cs typeface="Arial"/>
              </a:rPr>
              <a:t>Copyright</a:t>
            </a:r>
            <a:r>
              <a:rPr sz="800" spc="-15" dirty="0">
                <a:solidFill>
                  <a:srgbClr val="00293A"/>
                </a:solidFill>
                <a:latin typeface="Arial"/>
                <a:cs typeface="Arial"/>
              </a:rPr>
              <a:t> </a:t>
            </a:r>
            <a:r>
              <a:rPr sz="800" dirty="0">
                <a:solidFill>
                  <a:srgbClr val="00293A"/>
                </a:solidFill>
                <a:latin typeface="Arial"/>
                <a:cs typeface="Arial"/>
              </a:rPr>
              <a:t>©</a:t>
            </a:r>
            <a:r>
              <a:rPr sz="800" spc="-10" dirty="0">
                <a:solidFill>
                  <a:srgbClr val="00293A"/>
                </a:solidFill>
                <a:latin typeface="Arial"/>
                <a:cs typeface="Arial"/>
              </a:rPr>
              <a:t> </a:t>
            </a:r>
            <a:r>
              <a:rPr sz="800" spc="-5" dirty="0">
                <a:solidFill>
                  <a:srgbClr val="00293A"/>
                </a:solidFill>
                <a:latin typeface="Arial"/>
                <a:cs typeface="Arial"/>
              </a:rPr>
              <a:t>2021</a:t>
            </a:r>
            <a:r>
              <a:rPr sz="800" spc="-10" dirty="0">
                <a:solidFill>
                  <a:srgbClr val="00293A"/>
                </a:solidFill>
                <a:latin typeface="Arial"/>
                <a:cs typeface="Arial"/>
              </a:rPr>
              <a:t> </a:t>
            </a:r>
            <a:r>
              <a:rPr sz="800" dirty="0">
                <a:solidFill>
                  <a:srgbClr val="00293A"/>
                </a:solidFill>
                <a:latin typeface="Arial"/>
                <a:cs typeface="Arial"/>
              </a:rPr>
              <a:t>ModivCare®</a:t>
            </a:r>
            <a:r>
              <a:rPr sz="800" spc="-10" dirty="0">
                <a:solidFill>
                  <a:srgbClr val="00293A"/>
                </a:solidFill>
                <a:latin typeface="Arial"/>
                <a:cs typeface="Arial"/>
              </a:rPr>
              <a:t> </a:t>
            </a:r>
            <a:r>
              <a:rPr sz="800" dirty="0">
                <a:solidFill>
                  <a:srgbClr val="00293A"/>
                </a:solidFill>
                <a:latin typeface="Arial"/>
                <a:cs typeface="Arial"/>
              </a:rPr>
              <a:t>Solutions</a:t>
            </a:r>
            <a:r>
              <a:rPr sz="800" spc="-10" dirty="0">
                <a:solidFill>
                  <a:srgbClr val="00293A"/>
                </a:solidFill>
                <a:latin typeface="Arial"/>
                <a:cs typeface="Arial"/>
              </a:rPr>
              <a:t> </a:t>
            </a:r>
            <a:r>
              <a:rPr sz="800" spc="-5" dirty="0">
                <a:solidFill>
                  <a:srgbClr val="00293A"/>
                </a:solidFill>
                <a:latin typeface="Arial"/>
                <a:cs typeface="Arial"/>
              </a:rPr>
              <a:t>LLC</a:t>
            </a:r>
            <a:r>
              <a:rPr sz="800" spc="-10" dirty="0">
                <a:solidFill>
                  <a:srgbClr val="00293A"/>
                </a:solidFill>
                <a:latin typeface="Arial"/>
                <a:cs typeface="Arial"/>
              </a:rPr>
              <a:t> </a:t>
            </a:r>
            <a:r>
              <a:rPr sz="800" dirty="0">
                <a:solidFill>
                  <a:srgbClr val="00293A"/>
                </a:solidFill>
                <a:latin typeface="Arial"/>
                <a:cs typeface="Arial"/>
              </a:rPr>
              <a:t>-</a:t>
            </a:r>
            <a:r>
              <a:rPr sz="800" spc="-10" dirty="0">
                <a:solidFill>
                  <a:srgbClr val="00293A"/>
                </a:solidFill>
                <a:latin typeface="Arial"/>
                <a:cs typeface="Arial"/>
              </a:rPr>
              <a:t> </a:t>
            </a:r>
            <a:r>
              <a:rPr sz="800" spc="-5" dirty="0">
                <a:solidFill>
                  <a:srgbClr val="00293A"/>
                </a:solidFill>
                <a:latin typeface="Arial"/>
                <a:cs typeface="Arial"/>
              </a:rPr>
              <a:t>Confidential</a:t>
            </a:r>
            <a:r>
              <a:rPr sz="800" spc="-15" dirty="0">
                <a:solidFill>
                  <a:srgbClr val="00293A"/>
                </a:solidFill>
                <a:latin typeface="Arial"/>
                <a:cs typeface="Arial"/>
              </a:rPr>
              <a:t> </a:t>
            </a:r>
            <a:r>
              <a:rPr sz="800" dirty="0">
                <a:solidFill>
                  <a:srgbClr val="00293A"/>
                </a:solidFill>
                <a:latin typeface="Arial"/>
                <a:cs typeface="Arial"/>
              </a:rPr>
              <a:t>&amp;</a:t>
            </a:r>
            <a:r>
              <a:rPr sz="800" spc="-5" dirty="0">
                <a:solidFill>
                  <a:srgbClr val="00293A"/>
                </a:solidFill>
                <a:latin typeface="Arial"/>
                <a:cs typeface="Arial"/>
              </a:rPr>
              <a:t> </a:t>
            </a:r>
            <a:r>
              <a:rPr sz="800" dirty="0">
                <a:solidFill>
                  <a:srgbClr val="00293A"/>
                </a:solidFill>
                <a:latin typeface="Arial"/>
                <a:cs typeface="Arial"/>
              </a:rPr>
              <a:t>Proprietary</a:t>
            </a:r>
            <a:endParaRPr sz="800">
              <a:latin typeface="Arial"/>
              <a:cs typeface="Arial"/>
            </a:endParaRPr>
          </a:p>
        </p:txBody>
      </p:sp>
      <p:sp>
        <p:nvSpPr>
          <p:cNvPr id="19" name="object 7">
            <a:extLst>
              <a:ext uri="{FF2B5EF4-FFF2-40B4-BE49-F238E27FC236}">
                <a16:creationId xmlns:a16="http://schemas.microsoft.com/office/drawing/2014/main" id="{EA4DD4A5-F37E-9E4A-A79D-AAC0369AA4E9}"/>
              </a:ext>
            </a:extLst>
          </p:cNvPr>
          <p:cNvSpPr/>
          <p:nvPr/>
        </p:nvSpPr>
        <p:spPr>
          <a:xfrm>
            <a:off x="914400" y="7238113"/>
            <a:ext cx="12801600" cy="0"/>
          </a:xfrm>
          <a:custGeom>
            <a:avLst/>
            <a:gdLst/>
            <a:ahLst/>
            <a:cxnLst/>
            <a:rect l="l" t="t" r="r" b="b"/>
            <a:pathLst>
              <a:path w="12801600">
                <a:moveTo>
                  <a:pt x="12801600" y="0"/>
                </a:moveTo>
                <a:lnTo>
                  <a:pt x="0" y="0"/>
                </a:lnTo>
              </a:path>
            </a:pathLst>
          </a:custGeom>
          <a:ln w="6350">
            <a:solidFill>
              <a:srgbClr val="00293A"/>
            </a:solidFill>
          </a:ln>
        </p:spPr>
        <p:txBody>
          <a:bodyPr wrap="square" lIns="0" tIns="0" rIns="0" bIns="0" rtlCol="0"/>
          <a:lstStyle/>
          <a:p>
            <a:endParaRPr/>
          </a:p>
        </p:txBody>
      </p:sp>
      <p:sp>
        <p:nvSpPr>
          <p:cNvPr id="21" name="object 9">
            <a:extLst>
              <a:ext uri="{FF2B5EF4-FFF2-40B4-BE49-F238E27FC236}">
                <a16:creationId xmlns:a16="http://schemas.microsoft.com/office/drawing/2014/main" id="{8D43002F-C09C-C94E-AF01-C31437BA7966}"/>
              </a:ext>
            </a:extLst>
          </p:cNvPr>
          <p:cNvSpPr txBox="1">
            <a:spLocks noGrp="1"/>
          </p:cNvSpPr>
          <p:nvPr>
            <p:ph type="title"/>
          </p:nvPr>
        </p:nvSpPr>
        <p:spPr>
          <a:xfrm>
            <a:off x="901700" y="697654"/>
            <a:ext cx="5581650" cy="847027"/>
          </a:xfrm>
          <a:prstGeom prst="rect">
            <a:avLst/>
          </a:prstGeom>
        </p:spPr>
        <p:txBody>
          <a:bodyPr vert="horz" wrap="square" lIns="0" tIns="15875" rIns="0" bIns="0" rtlCol="0">
            <a:spAutoFit/>
          </a:bodyPr>
          <a:lstStyle>
            <a:lvl1pPr>
              <a:defRPr sz="5400" b="0">
                <a:solidFill>
                  <a:srgbClr val="002939"/>
                </a:solidFill>
              </a:defRPr>
            </a:lvl1pPr>
          </a:lstStyle>
          <a:p>
            <a:pPr marL="12700">
              <a:lnSpc>
                <a:spcPct val="100000"/>
              </a:lnSpc>
              <a:spcBef>
                <a:spcPts val="125"/>
              </a:spcBef>
            </a:pPr>
            <a:r>
              <a:rPr lang="en-US" spc="15"/>
              <a:t>Click to edit Master title style</a:t>
            </a:r>
            <a:endParaRPr spc="15" dirty="0"/>
          </a:p>
        </p:txBody>
      </p:sp>
      <p:sp>
        <p:nvSpPr>
          <p:cNvPr id="22" name="object 16">
            <a:extLst>
              <a:ext uri="{FF2B5EF4-FFF2-40B4-BE49-F238E27FC236}">
                <a16:creationId xmlns:a16="http://schemas.microsoft.com/office/drawing/2014/main" id="{F966C1D4-A4E7-2047-89A0-DBF1CCB71DC9}"/>
              </a:ext>
            </a:extLst>
          </p:cNvPr>
          <p:cNvSpPr txBox="1">
            <a:spLocks noGrp="1"/>
          </p:cNvSpPr>
          <p:nvPr>
            <p:ph type="sldNum" sz="quarter" idx="7"/>
          </p:nvPr>
        </p:nvSpPr>
        <p:spPr>
          <a:xfrm>
            <a:off x="13276849" y="7728223"/>
            <a:ext cx="438912" cy="274320"/>
          </a:xfrm>
          <a:prstGeom prst="rect">
            <a:avLst/>
          </a:prstGeom>
        </p:spPr>
        <p:txBody>
          <a:bodyPr vert="horz" wrap="square" lIns="0" tIns="3175" rIns="0" bIns="0" rtlCol="0">
            <a:spAutoFit/>
          </a:bodyPr>
          <a:lstStyle/>
          <a:p>
            <a:pPr marL="38100">
              <a:lnSpc>
                <a:spcPct val="100000"/>
              </a:lnSpc>
              <a:spcBef>
                <a:spcPts val="25"/>
              </a:spcBef>
            </a:pPr>
            <a:fld id="{81D60167-4931-47E6-BA6A-407CBD079E47}" type="slidenum">
              <a:rPr dirty="0"/>
              <a:t>‹#›</a:t>
            </a:fld>
            <a:endParaRPr dirty="0"/>
          </a:p>
        </p:txBody>
      </p:sp>
      <p:grpSp>
        <p:nvGrpSpPr>
          <p:cNvPr id="29" name="Group 28">
            <a:extLst>
              <a:ext uri="{FF2B5EF4-FFF2-40B4-BE49-F238E27FC236}">
                <a16:creationId xmlns:a16="http://schemas.microsoft.com/office/drawing/2014/main" id="{8B122725-35F2-394E-8E7C-1E21A6C63431}"/>
              </a:ext>
            </a:extLst>
          </p:cNvPr>
          <p:cNvGrpSpPr/>
          <p:nvPr userDrawn="1"/>
        </p:nvGrpSpPr>
        <p:grpSpPr>
          <a:xfrm>
            <a:off x="905331" y="7539228"/>
            <a:ext cx="847269" cy="152400"/>
            <a:chOff x="914400" y="7539228"/>
            <a:chExt cx="847269" cy="152400"/>
          </a:xfrm>
        </p:grpSpPr>
        <p:sp>
          <p:nvSpPr>
            <p:cNvPr id="30" name="object 4">
              <a:extLst>
                <a:ext uri="{FF2B5EF4-FFF2-40B4-BE49-F238E27FC236}">
                  <a16:creationId xmlns:a16="http://schemas.microsoft.com/office/drawing/2014/main" id="{5989EA78-2096-BA42-A105-18DBCC3302D3}"/>
                </a:ext>
              </a:extLst>
            </p:cNvPr>
            <p:cNvSpPr/>
            <p:nvPr userDrawn="1"/>
          </p:nvSpPr>
          <p:spPr>
            <a:xfrm>
              <a:off x="914400" y="7539228"/>
              <a:ext cx="168275" cy="152400"/>
            </a:xfrm>
            <a:custGeom>
              <a:avLst/>
              <a:gdLst/>
              <a:ahLst/>
              <a:cxnLst/>
              <a:rect l="l" t="t" r="r" b="b"/>
              <a:pathLst>
                <a:path w="168275" h="152400">
                  <a:moveTo>
                    <a:pt x="21704" y="0"/>
                  </a:moveTo>
                  <a:lnTo>
                    <a:pt x="0" y="0"/>
                  </a:lnTo>
                  <a:lnTo>
                    <a:pt x="0" y="152311"/>
                  </a:lnTo>
                  <a:lnTo>
                    <a:pt x="21704" y="152311"/>
                  </a:lnTo>
                  <a:lnTo>
                    <a:pt x="21704" y="0"/>
                  </a:lnTo>
                  <a:close/>
                </a:path>
                <a:path w="168275" h="152400">
                  <a:moveTo>
                    <a:pt x="81610" y="0"/>
                  </a:moveTo>
                  <a:lnTo>
                    <a:pt x="36169" y="0"/>
                  </a:lnTo>
                  <a:lnTo>
                    <a:pt x="36169" y="152311"/>
                  </a:lnTo>
                  <a:lnTo>
                    <a:pt x="81610" y="152311"/>
                  </a:lnTo>
                  <a:lnTo>
                    <a:pt x="81610" y="0"/>
                  </a:lnTo>
                  <a:close/>
                </a:path>
                <a:path w="168275" h="152400">
                  <a:moveTo>
                    <a:pt x="167944" y="0"/>
                  </a:moveTo>
                  <a:lnTo>
                    <a:pt x="96075" y="0"/>
                  </a:lnTo>
                  <a:lnTo>
                    <a:pt x="96075" y="152311"/>
                  </a:lnTo>
                  <a:lnTo>
                    <a:pt x="167944" y="152311"/>
                  </a:lnTo>
                  <a:lnTo>
                    <a:pt x="167944" y="0"/>
                  </a:lnTo>
                  <a:close/>
                </a:path>
              </a:pathLst>
            </a:custGeom>
            <a:solidFill>
              <a:srgbClr val="00293A"/>
            </a:solidFill>
          </p:spPr>
          <p:txBody>
            <a:bodyPr wrap="square" lIns="0" tIns="0" rIns="0" bIns="0" rtlCol="0"/>
            <a:lstStyle/>
            <a:p>
              <a:endParaRPr/>
            </a:p>
          </p:txBody>
        </p:sp>
        <p:sp>
          <p:nvSpPr>
            <p:cNvPr id="31" name="object 5">
              <a:extLst>
                <a:ext uri="{FF2B5EF4-FFF2-40B4-BE49-F238E27FC236}">
                  <a16:creationId xmlns:a16="http://schemas.microsoft.com/office/drawing/2014/main" id="{5FBF6763-712B-4844-B1FE-FC6F7AC9A692}"/>
                </a:ext>
              </a:extLst>
            </p:cNvPr>
            <p:cNvSpPr/>
            <p:nvPr userDrawn="1"/>
          </p:nvSpPr>
          <p:spPr>
            <a:xfrm>
              <a:off x="1138734" y="7562905"/>
              <a:ext cx="622935" cy="91440"/>
            </a:xfrm>
            <a:custGeom>
              <a:avLst/>
              <a:gdLst/>
              <a:ahLst/>
              <a:cxnLst/>
              <a:rect l="l" t="t" r="r" b="b"/>
              <a:pathLst>
                <a:path w="622935" h="91440">
                  <a:moveTo>
                    <a:pt x="144246" y="22097"/>
                  </a:moveTo>
                  <a:lnTo>
                    <a:pt x="111326" y="43395"/>
                  </a:lnTo>
                  <a:lnTo>
                    <a:pt x="108609" y="56756"/>
                  </a:lnTo>
                  <a:lnTo>
                    <a:pt x="111394" y="69852"/>
                  </a:lnTo>
                  <a:lnTo>
                    <a:pt x="119048" y="80776"/>
                  </a:lnTo>
                  <a:lnTo>
                    <a:pt x="130385" y="88212"/>
                  </a:lnTo>
                  <a:lnTo>
                    <a:pt x="144246" y="90957"/>
                  </a:lnTo>
                  <a:lnTo>
                    <a:pt x="158423" y="88274"/>
                  </a:lnTo>
                  <a:lnTo>
                    <a:pt x="169638" y="80924"/>
                  </a:lnTo>
                  <a:lnTo>
                    <a:pt x="172439" y="76758"/>
                  </a:lnTo>
                  <a:lnTo>
                    <a:pt x="144246" y="76758"/>
                  </a:lnTo>
                  <a:lnTo>
                    <a:pt x="136349" y="75137"/>
                  </a:lnTo>
                  <a:lnTo>
                    <a:pt x="130132" y="70758"/>
                  </a:lnTo>
                  <a:lnTo>
                    <a:pt x="126060" y="64350"/>
                  </a:lnTo>
                  <a:lnTo>
                    <a:pt x="124621" y="56756"/>
                  </a:lnTo>
                  <a:lnTo>
                    <a:pt x="124645" y="56413"/>
                  </a:lnTo>
                  <a:lnTo>
                    <a:pt x="126142" y="48896"/>
                  </a:lnTo>
                  <a:lnTo>
                    <a:pt x="130340" y="42405"/>
                  </a:lnTo>
                  <a:lnTo>
                    <a:pt x="136547" y="37943"/>
                  </a:lnTo>
                  <a:lnTo>
                    <a:pt x="144119" y="36283"/>
                  </a:lnTo>
                  <a:lnTo>
                    <a:pt x="172276" y="36283"/>
                  </a:lnTo>
                  <a:lnTo>
                    <a:pt x="169548" y="32273"/>
                  </a:lnTo>
                  <a:lnTo>
                    <a:pt x="158321" y="24841"/>
                  </a:lnTo>
                  <a:lnTo>
                    <a:pt x="144246" y="22097"/>
                  </a:lnTo>
                  <a:close/>
                </a:path>
                <a:path w="622935" h="91440">
                  <a:moveTo>
                    <a:pt x="172276" y="36283"/>
                  </a:moveTo>
                  <a:lnTo>
                    <a:pt x="144119" y="36283"/>
                  </a:lnTo>
                  <a:lnTo>
                    <a:pt x="151948" y="37995"/>
                  </a:lnTo>
                  <a:lnTo>
                    <a:pt x="158127" y="42552"/>
                  </a:lnTo>
                  <a:lnTo>
                    <a:pt x="162182" y="49094"/>
                  </a:lnTo>
                  <a:lnTo>
                    <a:pt x="163639" y="56756"/>
                  </a:lnTo>
                  <a:lnTo>
                    <a:pt x="162202" y="64398"/>
                  </a:lnTo>
                  <a:lnTo>
                    <a:pt x="158191" y="70772"/>
                  </a:lnTo>
                  <a:lnTo>
                    <a:pt x="152055" y="75138"/>
                  </a:lnTo>
                  <a:lnTo>
                    <a:pt x="144246" y="76758"/>
                  </a:lnTo>
                  <a:lnTo>
                    <a:pt x="172439" y="76758"/>
                  </a:lnTo>
                  <a:lnTo>
                    <a:pt x="177013" y="69954"/>
                  </a:lnTo>
                  <a:lnTo>
                    <a:pt x="179666" y="56413"/>
                  </a:lnTo>
                  <a:lnTo>
                    <a:pt x="176979" y="43197"/>
                  </a:lnTo>
                  <a:lnTo>
                    <a:pt x="172276" y="36283"/>
                  </a:lnTo>
                  <a:close/>
                </a:path>
                <a:path w="622935" h="91440">
                  <a:moveTo>
                    <a:pt x="14693" y="24307"/>
                  </a:moveTo>
                  <a:lnTo>
                    <a:pt x="0" y="24307"/>
                  </a:lnTo>
                  <a:lnTo>
                    <a:pt x="0" y="88861"/>
                  </a:lnTo>
                  <a:lnTo>
                    <a:pt x="16027" y="88861"/>
                  </a:lnTo>
                  <a:lnTo>
                    <a:pt x="16027" y="41528"/>
                  </a:lnTo>
                  <a:lnTo>
                    <a:pt x="20358" y="36283"/>
                  </a:lnTo>
                  <a:lnTo>
                    <a:pt x="97423" y="36283"/>
                  </a:lnTo>
                  <a:lnTo>
                    <a:pt x="94617" y="32219"/>
                  </a:lnTo>
                  <a:lnTo>
                    <a:pt x="51689" y="32219"/>
                  </a:lnTo>
                  <a:lnTo>
                    <a:pt x="50054" y="29768"/>
                  </a:lnTo>
                  <a:lnTo>
                    <a:pt x="14693" y="29768"/>
                  </a:lnTo>
                  <a:lnTo>
                    <a:pt x="14693" y="24307"/>
                  </a:lnTo>
                  <a:close/>
                </a:path>
                <a:path w="622935" h="91440">
                  <a:moveTo>
                    <a:pt x="66751" y="36283"/>
                  </a:moveTo>
                  <a:lnTo>
                    <a:pt x="37719" y="36283"/>
                  </a:lnTo>
                  <a:lnTo>
                    <a:pt x="42176" y="42913"/>
                  </a:lnTo>
                  <a:lnTo>
                    <a:pt x="42176" y="88861"/>
                  </a:lnTo>
                  <a:lnTo>
                    <a:pt x="58191" y="88861"/>
                  </a:lnTo>
                  <a:lnTo>
                    <a:pt x="58191" y="38734"/>
                  </a:lnTo>
                  <a:lnTo>
                    <a:pt x="66751" y="36283"/>
                  </a:lnTo>
                  <a:close/>
                </a:path>
                <a:path w="622935" h="91440">
                  <a:moveTo>
                    <a:pt x="97423" y="36283"/>
                  </a:moveTo>
                  <a:lnTo>
                    <a:pt x="80251" y="36283"/>
                  </a:lnTo>
                  <a:lnTo>
                    <a:pt x="84340" y="42341"/>
                  </a:lnTo>
                  <a:lnTo>
                    <a:pt x="84340" y="88861"/>
                  </a:lnTo>
                  <a:lnTo>
                    <a:pt x="100368" y="88861"/>
                  </a:lnTo>
                  <a:lnTo>
                    <a:pt x="100368" y="50012"/>
                  </a:lnTo>
                  <a:lnTo>
                    <a:pt x="98131" y="37308"/>
                  </a:lnTo>
                  <a:lnTo>
                    <a:pt x="97423" y="36283"/>
                  </a:lnTo>
                  <a:close/>
                </a:path>
                <a:path w="622935" h="91440">
                  <a:moveTo>
                    <a:pt x="73253" y="22097"/>
                  </a:moveTo>
                  <a:lnTo>
                    <a:pt x="64223" y="22097"/>
                  </a:lnTo>
                  <a:lnTo>
                    <a:pt x="57111" y="24891"/>
                  </a:lnTo>
                  <a:lnTo>
                    <a:pt x="51689" y="32219"/>
                  </a:lnTo>
                  <a:lnTo>
                    <a:pt x="94617" y="32219"/>
                  </a:lnTo>
                  <a:lnTo>
                    <a:pt x="92144" y="28640"/>
                  </a:lnTo>
                  <a:lnTo>
                    <a:pt x="83490" y="23678"/>
                  </a:lnTo>
                  <a:lnTo>
                    <a:pt x="73253" y="22097"/>
                  </a:lnTo>
                  <a:close/>
                </a:path>
                <a:path w="622935" h="91440">
                  <a:moveTo>
                    <a:pt x="40487" y="22097"/>
                  </a:moveTo>
                  <a:lnTo>
                    <a:pt x="24574" y="22097"/>
                  </a:lnTo>
                  <a:lnTo>
                    <a:pt x="18199" y="24777"/>
                  </a:lnTo>
                  <a:lnTo>
                    <a:pt x="14935" y="29768"/>
                  </a:lnTo>
                  <a:lnTo>
                    <a:pt x="50054" y="29768"/>
                  </a:lnTo>
                  <a:lnTo>
                    <a:pt x="47345" y="25704"/>
                  </a:lnTo>
                  <a:lnTo>
                    <a:pt x="40487" y="22097"/>
                  </a:lnTo>
                  <a:close/>
                </a:path>
                <a:path w="622935" h="91440">
                  <a:moveTo>
                    <a:pt x="228130" y="22097"/>
                  </a:moveTo>
                  <a:lnTo>
                    <a:pt x="220052" y="22097"/>
                  </a:lnTo>
                  <a:lnTo>
                    <a:pt x="207195" y="24616"/>
                  </a:lnTo>
                  <a:lnTo>
                    <a:pt x="196181" y="31692"/>
                  </a:lnTo>
                  <a:lnTo>
                    <a:pt x="188490" y="42607"/>
                  </a:lnTo>
                  <a:lnTo>
                    <a:pt x="185597" y="56641"/>
                  </a:lnTo>
                  <a:lnTo>
                    <a:pt x="188298" y="70099"/>
                  </a:lnTo>
                  <a:lnTo>
                    <a:pt x="195640" y="80995"/>
                  </a:lnTo>
                  <a:lnTo>
                    <a:pt x="206482" y="88294"/>
                  </a:lnTo>
                  <a:lnTo>
                    <a:pt x="219684" y="90957"/>
                  </a:lnTo>
                  <a:lnTo>
                    <a:pt x="228485" y="90957"/>
                  </a:lnTo>
                  <a:lnTo>
                    <a:pt x="236677" y="87464"/>
                  </a:lnTo>
                  <a:lnTo>
                    <a:pt x="241020" y="80949"/>
                  </a:lnTo>
                  <a:lnTo>
                    <a:pt x="255955" y="80949"/>
                  </a:lnTo>
                  <a:lnTo>
                    <a:pt x="255955" y="76758"/>
                  </a:lnTo>
                  <a:lnTo>
                    <a:pt x="221373" y="76758"/>
                  </a:lnTo>
                  <a:lnTo>
                    <a:pt x="213608" y="75128"/>
                  </a:lnTo>
                  <a:lnTo>
                    <a:pt x="207335" y="70685"/>
                  </a:lnTo>
                  <a:lnTo>
                    <a:pt x="203141" y="64103"/>
                  </a:lnTo>
                  <a:lnTo>
                    <a:pt x="201612" y="56057"/>
                  </a:lnTo>
                  <a:lnTo>
                    <a:pt x="203258" y="48456"/>
                  </a:lnTo>
                  <a:lnTo>
                    <a:pt x="207640" y="42160"/>
                  </a:lnTo>
                  <a:lnTo>
                    <a:pt x="213919" y="37869"/>
                  </a:lnTo>
                  <a:lnTo>
                    <a:pt x="221259" y="36283"/>
                  </a:lnTo>
                  <a:lnTo>
                    <a:pt x="255955" y="36283"/>
                  </a:lnTo>
                  <a:lnTo>
                    <a:pt x="255955" y="30010"/>
                  </a:lnTo>
                  <a:lnTo>
                    <a:pt x="239928" y="30010"/>
                  </a:lnTo>
                  <a:lnTo>
                    <a:pt x="234022" y="24307"/>
                  </a:lnTo>
                  <a:lnTo>
                    <a:pt x="228130" y="22097"/>
                  </a:lnTo>
                  <a:close/>
                </a:path>
                <a:path w="622935" h="91440">
                  <a:moveTo>
                    <a:pt x="255955" y="80949"/>
                  </a:moveTo>
                  <a:lnTo>
                    <a:pt x="241261" y="80949"/>
                  </a:lnTo>
                  <a:lnTo>
                    <a:pt x="241261" y="88861"/>
                  </a:lnTo>
                  <a:lnTo>
                    <a:pt x="255955" y="88861"/>
                  </a:lnTo>
                  <a:lnTo>
                    <a:pt x="255955" y="80949"/>
                  </a:lnTo>
                  <a:close/>
                </a:path>
                <a:path w="622935" h="91440">
                  <a:moveTo>
                    <a:pt x="255955" y="36283"/>
                  </a:moveTo>
                  <a:lnTo>
                    <a:pt x="221259" y="36283"/>
                  </a:lnTo>
                  <a:lnTo>
                    <a:pt x="229144" y="37941"/>
                  </a:lnTo>
                  <a:lnTo>
                    <a:pt x="235445" y="42391"/>
                  </a:lnTo>
                  <a:lnTo>
                    <a:pt x="239622" y="48847"/>
                  </a:lnTo>
                  <a:lnTo>
                    <a:pt x="241042" y="56057"/>
                  </a:lnTo>
                  <a:lnTo>
                    <a:pt x="241112" y="56641"/>
                  </a:lnTo>
                  <a:lnTo>
                    <a:pt x="239572" y="64350"/>
                  </a:lnTo>
                  <a:lnTo>
                    <a:pt x="235321" y="70786"/>
                  </a:lnTo>
                  <a:lnTo>
                    <a:pt x="229036" y="75151"/>
                  </a:lnTo>
                  <a:lnTo>
                    <a:pt x="221373" y="76758"/>
                  </a:lnTo>
                  <a:lnTo>
                    <a:pt x="255955" y="76758"/>
                  </a:lnTo>
                  <a:lnTo>
                    <a:pt x="255955" y="36283"/>
                  </a:lnTo>
                  <a:close/>
                </a:path>
                <a:path w="622935" h="91440">
                  <a:moveTo>
                    <a:pt x="255955" y="0"/>
                  </a:moveTo>
                  <a:lnTo>
                    <a:pt x="239928" y="0"/>
                  </a:lnTo>
                  <a:lnTo>
                    <a:pt x="239928" y="30010"/>
                  </a:lnTo>
                  <a:lnTo>
                    <a:pt x="255955" y="30010"/>
                  </a:lnTo>
                  <a:lnTo>
                    <a:pt x="255955" y="0"/>
                  </a:lnTo>
                  <a:close/>
                </a:path>
                <a:path w="622935" h="91440">
                  <a:moveTo>
                    <a:pt x="283578" y="0"/>
                  </a:moveTo>
                  <a:lnTo>
                    <a:pt x="274523" y="0"/>
                  </a:lnTo>
                  <a:lnTo>
                    <a:pt x="270852" y="3543"/>
                  </a:lnTo>
                  <a:lnTo>
                    <a:pt x="270852" y="12280"/>
                  </a:lnTo>
                  <a:lnTo>
                    <a:pt x="274523" y="15824"/>
                  </a:lnTo>
                  <a:lnTo>
                    <a:pt x="283578" y="15824"/>
                  </a:lnTo>
                  <a:lnTo>
                    <a:pt x="287248" y="12280"/>
                  </a:lnTo>
                  <a:lnTo>
                    <a:pt x="287248" y="3543"/>
                  </a:lnTo>
                  <a:lnTo>
                    <a:pt x="283578" y="0"/>
                  </a:lnTo>
                  <a:close/>
                </a:path>
                <a:path w="622935" h="91440">
                  <a:moveTo>
                    <a:pt x="534962" y="24307"/>
                  </a:moveTo>
                  <a:lnTo>
                    <a:pt x="520255" y="24307"/>
                  </a:lnTo>
                  <a:lnTo>
                    <a:pt x="520255" y="88861"/>
                  </a:lnTo>
                  <a:lnTo>
                    <a:pt x="536282" y="88861"/>
                  </a:lnTo>
                  <a:lnTo>
                    <a:pt x="536282" y="42456"/>
                  </a:lnTo>
                  <a:lnTo>
                    <a:pt x="541223" y="37452"/>
                  </a:lnTo>
                  <a:lnTo>
                    <a:pt x="550862" y="37096"/>
                  </a:lnTo>
                  <a:lnTo>
                    <a:pt x="550862" y="30010"/>
                  </a:lnTo>
                  <a:lnTo>
                    <a:pt x="534962" y="30010"/>
                  </a:lnTo>
                  <a:lnTo>
                    <a:pt x="534962" y="24307"/>
                  </a:lnTo>
                  <a:close/>
                </a:path>
                <a:path w="622935" h="91440">
                  <a:moveTo>
                    <a:pt x="550862" y="22097"/>
                  </a:moveTo>
                  <a:lnTo>
                    <a:pt x="542912" y="22097"/>
                  </a:lnTo>
                  <a:lnTo>
                    <a:pt x="539419" y="23964"/>
                  </a:lnTo>
                  <a:lnTo>
                    <a:pt x="535203" y="30010"/>
                  </a:lnTo>
                  <a:lnTo>
                    <a:pt x="550862" y="30010"/>
                  </a:lnTo>
                  <a:lnTo>
                    <a:pt x="550862" y="22097"/>
                  </a:lnTo>
                  <a:close/>
                </a:path>
                <a:path w="622935" h="91440">
                  <a:moveTo>
                    <a:pt x="587946" y="22097"/>
                  </a:moveTo>
                  <a:lnTo>
                    <a:pt x="573861" y="24830"/>
                  </a:lnTo>
                  <a:lnTo>
                    <a:pt x="562722" y="32273"/>
                  </a:lnTo>
                  <a:lnTo>
                    <a:pt x="555401" y="43293"/>
                  </a:lnTo>
                  <a:lnTo>
                    <a:pt x="552767" y="56756"/>
                  </a:lnTo>
                  <a:lnTo>
                    <a:pt x="555453" y="70147"/>
                  </a:lnTo>
                  <a:lnTo>
                    <a:pt x="562871" y="81010"/>
                  </a:lnTo>
                  <a:lnTo>
                    <a:pt x="574064" y="88295"/>
                  </a:lnTo>
                  <a:lnTo>
                    <a:pt x="588073" y="90957"/>
                  </a:lnTo>
                  <a:lnTo>
                    <a:pt x="598504" y="89281"/>
                  </a:lnTo>
                  <a:lnTo>
                    <a:pt x="607920" y="84616"/>
                  </a:lnTo>
                  <a:lnTo>
                    <a:pt x="615484" y="77509"/>
                  </a:lnTo>
                  <a:lnTo>
                    <a:pt x="615890" y="76758"/>
                  </a:lnTo>
                  <a:lnTo>
                    <a:pt x="578192" y="76758"/>
                  </a:lnTo>
                  <a:lnTo>
                    <a:pt x="570839" y="69202"/>
                  </a:lnTo>
                  <a:lnTo>
                    <a:pt x="569633" y="63499"/>
                  </a:lnTo>
                  <a:lnTo>
                    <a:pt x="621563" y="63499"/>
                  </a:lnTo>
                  <a:lnTo>
                    <a:pt x="622173" y="60705"/>
                  </a:lnTo>
                  <a:lnTo>
                    <a:pt x="622528" y="58153"/>
                  </a:lnTo>
                  <a:lnTo>
                    <a:pt x="622528" y="55714"/>
                  </a:lnTo>
                  <a:lnTo>
                    <a:pt x="621584" y="51053"/>
                  </a:lnTo>
                  <a:lnTo>
                    <a:pt x="569150" y="51053"/>
                  </a:lnTo>
                  <a:lnTo>
                    <a:pt x="571690" y="41173"/>
                  </a:lnTo>
                  <a:lnTo>
                    <a:pt x="579158" y="36283"/>
                  </a:lnTo>
                  <a:lnTo>
                    <a:pt x="615571" y="36283"/>
                  </a:lnTo>
                  <a:lnTo>
                    <a:pt x="612514" y="31838"/>
                  </a:lnTo>
                  <a:lnTo>
                    <a:pt x="601536" y="24700"/>
                  </a:lnTo>
                  <a:lnTo>
                    <a:pt x="587946" y="22097"/>
                  </a:lnTo>
                  <a:close/>
                </a:path>
                <a:path w="622935" h="91440">
                  <a:moveTo>
                    <a:pt x="620356" y="68503"/>
                  </a:moveTo>
                  <a:lnTo>
                    <a:pt x="603491" y="68503"/>
                  </a:lnTo>
                  <a:lnTo>
                    <a:pt x="600240" y="74206"/>
                  </a:lnTo>
                  <a:lnTo>
                    <a:pt x="594702" y="76758"/>
                  </a:lnTo>
                  <a:lnTo>
                    <a:pt x="615890" y="76758"/>
                  </a:lnTo>
                  <a:lnTo>
                    <a:pt x="620356" y="68503"/>
                  </a:lnTo>
                  <a:close/>
                </a:path>
                <a:path w="622935" h="91440">
                  <a:moveTo>
                    <a:pt x="615571" y="36283"/>
                  </a:moveTo>
                  <a:lnTo>
                    <a:pt x="597954" y="36283"/>
                  </a:lnTo>
                  <a:lnTo>
                    <a:pt x="604570" y="41757"/>
                  </a:lnTo>
                  <a:lnTo>
                    <a:pt x="606145" y="51053"/>
                  </a:lnTo>
                  <a:lnTo>
                    <a:pt x="621584" y="51053"/>
                  </a:lnTo>
                  <a:lnTo>
                    <a:pt x="619854" y="42511"/>
                  </a:lnTo>
                  <a:lnTo>
                    <a:pt x="615571" y="36283"/>
                  </a:lnTo>
                  <a:close/>
                </a:path>
                <a:path w="622935" h="91440">
                  <a:moveTo>
                    <a:pt x="478802" y="22097"/>
                  </a:moveTo>
                  <a:lnTo>
                    <a:pt x="469404" y="22097"/>
                  </a:lnTo>
                  <a:lnTo>
                    <a:pt x="455983" y="24789"/>
                  </a:lnTo>
                  <a:lnTo>
                    <a:pt x="445376" y="32115"/>
                  </a:lnTo>
                  <a:lnTo>
                    <a:pt x="438407" y="42950"/>
                  </a:lnTo>
                  <a:lnTo>
                    <a:pt x="435902" y="56172"/>
                  </a:lnTo>
                  <a:lnTo>
                    <a:pt x="438323" y="69852"/>
                  </a:lnTo>
                  <a:lnTo>
                    <a:pt x="445058" y="80894"/>
                  </a:lnTo>
                  <a:lnTo>
                    <a:pt x="455318" y="88270"/>
                  </a:lnTo>
                  <a:lnTo>
                    <a:pt x="468312" y="90957"/>
                  </a:lnTo>
                  <a:lnTo>
                    <a:pt x="474748" y="90225"/>
                  </a:lnTo>
                  <a:lnTo>
                    <a:pt x="481193" y="88163"/>
                  </a:lnTo>
                  <a:lnTo>
                    <a:pt x="487071" y="84967"/>
                  </a:lnTo>
                  <a:lnTo>
                    <a:pt x="491807" y="80835"/>
                  </a:lnTo>
                  <a:lnTo>
                    <a:pt x="506514" y="80835"/>
                  </a:lnTo>
                  <a:lnTo>
                    <a:pt x="506514" y="76758"/>
                  </a:lnTo>
                  <a:lnTo>
                    <a:pt x="471817" y="76758"/>
                  </a:lnTo>
                  <a:lnTo>
                    <a:pt x="463931" y="75172"/>
                  </a:lnTo>
                  <a:lnTo>
                    <a:pt x="457625" y="70872"/>
                  </a:lnTo>
                  <a:lnTo>
                    <a:pt x="453443" y="64542"/>
                  </a:lnTo>
                  <a:lnTo>
                    <a:pt x="451929" y="56870"/>
                  </a:lnTo>
                  <a:lnTo>
                    <a:pt x="453441" y="48799"/>
                  </a:lnTo>
                  <a:lnTo>
                    <a:pt x="457609" y="42262"/>
                  </a:lnTo>
                  <a:lnTo>
                    <a:pt x="463877" y="37882"/>
                  </a:lnTo>
                  <a:lnTo>
                    <a:pt x="471690" y="36283"/>
                  </a:lnTo>
                  <a:lnTo>
                    <a:pt x="506514" y="36283"/>
                  </a:lnTo>
                  <a:lnTo>
                    <a:pt x="506514" y="32448"/>
                  </a:lnTo>
                  <a:lnTo>
                    <a:pt x="491578" y="32448"/>
                  </a:lnTo>
                  <a:lnTo>
                    <a:pt x="488073" y="27444"/>
                  </a:lnTo>
                  <a:lnTo>
                    <a:pt x="478802" y="22097"/>
                  </a:lnTo>
                  <a:close/>
                </a:path>
                <a:path w="622935" h="91440">
                  <a:moveTo>
                    <a:pt x="506514" y="80835"/>
                  </a:moveTo>
                  <a:lnTo>
                    <a:pt x="491807" y="80835"/>
                  </a:lnTo>
                  <a:lnTo>
                    <a:pt x="491807" y="88861"/>
                  </a:lnTo>
                  <a:lnTo>
                    <a:pt x="506514" y="88861"/>
                  </a:lnTo>
                  <a:lnTo>
                    <a:pt x="506514" y="80835"/>
                  </a:lnTo>
                  <a:close/>
                </a:path>
                <a:path w="622935" h="91440">
                  <a:moveTo>
                    <a:pt x="506514" y="36283"/>
                  </a:moveTo>
                  <a:lnTo>
                    <a:pt x="471690" y="36283"/>
                  </a:lnTo>
                  <a:lnTo>
                    <a:pt x="479639" y="37841"/>
                  </a:lnTo>
                  <a:lnTo>
                    <a:pt x="485846" y="42114"/>
                  </a:lnTo>
                  <a:lnTo>
                    <a:pt x="489884" y="48505"/>
                  </a:lnTo>
                  <a:lnTo>
                    <a:pt x="491280" y="56172"/>
                  </a:lnTo>
                  <a:lnTo>
                    <a:pt x="491242" y="56870"/>
                  </a:lnTo>
                  <a:lnTo>
                    <a:pt x="489919" y="64253"/>
                  </a:lnTo>
                  <a:lnTo>
                    <a:pt x="485952" y="70729"/>
                  </a:lnTo>
                  <a:lnTo>
                    <a:pt x="479794" y="75133"/>
                  </a:lnTo>
                  <a:lnTo>
                    <a:pt x="471817" y="76758"/>
                  </a:lnTo>
                  <a:lnTo>
                    <a:pt x="506514" y="76758"/>
                  </a:lnTo>
                  <a:lnTo>
                    <a:pt x="506514" y="36283"/>
                  </a:lnTo>
                  <a:close/>
                </a:path>
                <a:path w="622935" h="91440">
                  <a:moveTo>
                    <a:pt x="506514" y="24307"/>
                  </a:moveTo>
                  <a:lnTo>
                    <a:pt x="491807" y="24307"/>
                  </a:lnTo>
                  <a:lnTo>
                    <a:pt x="491807" y="32448"/>
                  </a:lnTo>
                  <a:lnTo>
                    <a:pt x="506514" y="32448"/>
                  </a:lnTo>
                  <a:lnTo>
                    <a:pt x="506514" y="24307"/>
                  </a:lnTo>
                  <a:close/>
                </a:path>
                <a:path w="622935" h="91440">
                  <a:moveTo>
                    <a:pt x="287058" y="24307"/>
                  </a:moveTo>
                  <a:lnTo>
                    <a:pt x="271030" y="24307"/>
                  </a:lnTo>
                  <a:lnTo>
                    <a:pt x="271030" y="88849"/>
                  </a:lnTo>
                  <a:lnTo>
                    <a:pt x="287058" y="88849"/>
                  </a:lnTo>
                  <a:lnTo>
                    <a:pt x="287058" y="24307"/>
                  </a:lnTo>
                  <a:close/>
                </a:path>
                <a:path w="622935" h="91440">
                  <a:moveTo>
                    <a:pt x="312902" y="24307"/>
                  </a:moveTo>
                  <a:lnTo>
                    <a:pt x="295071" y="24307"/>
                  </a:lnTo>
                  <a:lnTo>
                    <a:pt x="328193" y="90957"/>
                  </a:lnTo>
                  <a:lnTo>
                    <a:pt x="345339" y="57530"/>
                  </a:lnTo>
                  <a:lnTo>
                    <a:pt x="328637" y="57530"/>
                  </a:lnTo>
                  <a:lnTo>
                    <a:pt x="312902" y="24307"/>
                  </a:lnTo>
                  <a:close/>
                </a:path>
                <a:path w="622935" h="91440">
                  <a:moveTo>
                    <a:pt x="396798" y="22097"/>
                  </a:moveTo>
                  <a:lnTo>
                    <a:pt x="382981" y="24823"/>
                  </a:lnTo>
                  <a:lnTo>
                    <a:pt x="371725" y="32216"/>
                  </a:lnTo>
                  <a:lnTo>
                    <a:pt x="364151" y="43100"/>
                  </a:lnTo>
                  <a:lnTo>
                    <a:pt x="361378" y="56299"/>
                  </a:lnTo>
                  <a:lnTo>
                    <a:pt x="364153" y="69708"/>
                  </a:lnTo>
                  <a:lnTo>
                    <a:pt x="371740" y="80733"/>
                  </a:lnTo>
                  <a:lnTo>
                    <a:pt x="383029" y="88206"/>
                  </a:lnTo>
                  <a:lnTo>
                    <a:pt x="396913" y="90957"/>
                  </a:lnTo>
                  <a:lnTo>
                    <a:pt x="407807" y="89416"/>
                  </a:lnTo>
                  <a:lnTo>
                    <a:pt x="417279" y="84920"/>
                  </a:lnTo>
                  <a:lnTo>
                    <a:pt x="424943" y="77653"/>
                  </a:lnTo>
                  <a:lnTo>
                    <a:pt x="425440" y="76758"/>
                  </a:lnTo>
                  <a:lnTo>
                    <a:pt x="397522" y="76758"/>
                  </a:lnTo>
                  <a:lnTo>
                    <a:pt x="389552" y="75215"/>
                  </a:lnTo>
                  <a:lnTo>
                    <a:pt x="383173" y="70958"/>
                  </a:lnTo>
                  <a:lnTo>
                    <a:pt x="378940" y="64542"/>
                  </a:lnTo>
                  <a:lnTo>
                    <a:pt x="377405" y="56527"/>
                  </a:lnTo>
                  <a:lnTo>
                    <a:pt x="378842" y="48505"/>
                  </a:lnTo>
                  <a:lnTo>
                    <a:pt x="382854" y="42086"/>
                  </a:lnTo>
                  <a:lnTo>
                    <a:pt x="388989" y="37827"/>
                  </a:lnTo>
                  <a:lnTo>
                    <a:pt x="396798" y="36283"/>
                  </a:lnTo>
                  <a:lnTo>
                    <a:pt x="425386" y="36283"/>
                  </a:lnTo>
                  <a:lnTo>
                    <a:pt x="425095" y="35738"/>
                  </a:lnTo>
                  <a:lnTo>
                    <a:pt x="417312" y="28320"/>
                  </a:lnTo>
                  <a:lnTo>
                    <a:pt x="407677" y="23693"/>
                  </a:lnTo>
                  <a:lnTo>
                    <a:pt x="396798" y="22097"/>
                  </a:lnTo>
                  <a:close/>
                </a:path>
                <a:path w="622935" h="91440">
                  <a:moveTo>
                    <a:pt x="430415" y="67805"/>
                  </a:moveTo>
                  <a:lnTo>
                    <a:pt x="412343" y="67805"/>
                  </a:lnTo>
                  <a:lnTo>
                    <a:pt x="408965" y="73037"/>
                  </a:lnTo>
                  <a:lnTo>
                    <a:pt x="404152" y="76758"/>
                  </a:lnTo>
                  <a:lnTo>
                    <a:pt x="425440" y="76758"/>
                  </a:lnTo>
                  <a:lnTo>
                    <a:pt x="430415" y="67805"/>
                  </a:lnTo>
                  <a:close/>
                </a:path>
                <a:path w="622935" h="91440">
                  <a:moveTo>
                    <a:pt x="362381" y="24307"/>
                  </a:moveTo>
                  <a:lnTo>
                    <a:pt x="344398" y="24307"/>
                  </a:lnTo>
                  <a:lnTo>
                    <a:pt x="328637" y="57530"/>
                  </a:lnTo>
                  <a:lnTo>
                    <a:pt x="345339" y="57530"/>
                  </a:lnTo>
                  <a:lnTo>
                    <a:pt x="362381" y="24307"/>
                  </a:lnTo>
                  <a:close/>
                </a:path>
                <a:path w="622935" h="91440">
                  <a:moveTo>
                    <a:pt x="425386" y="36283"/>
                  </a:moveTo>
                  <a:lnTo>
                    <a:pt x="404152" y="36283"/>
                  </a:lnTo>
                  <a:lnTo>
                    <a:pt x="408851" y="39662"/>
                  </a:lnTo>
                  <a:lnTo>
                    <a:pt x="412343" y="45707"/>
                  </a:lnTo>
                  <a:lnTo>
                    <a:pt x="430415" y="45707"/>
                  </a:lnTo>
                  <a:lnTo>
                    <a:pt x="425386" y="36283"/>
                  </a:lnTo>
                  <a:close/>
                </a:path>
              </a:pathLst>
            </a:custGeom>
            <a:solidFill>
              <a:srgbClr val="00293A"/>
            </a:solidFill>
          </p:spPr>
          <p:txBody>
            <a:bodyPr wrap="square" lIns="0" tIns="0" rIns="0" bIns="0" rtlCol="0"/>
            <a:lstStyle/>
            <a:p>
              <a:endParaRPr/>
            </a:p>
          </p:txBody>
        </p:sp>
      </p:grpSp>
      <p:sp>
        <p:nvSpPr>
          <p:cNvPr id="5" name="Text Placeholder 4">
            <a:extLst>
              <a:ext uri="{FF2B5EF4-FFF2-40B4-BE49-F238E27FC236}">
                <a16:creationId xmlns:a16="http://schemas.microsoft.com/office/drawing/2014/main" id="{4ECA6F90-0F53-D741-B49C-C5182A7D7A3C}"/>
              </a:ext>
            </a:extLst>
          </p:cNvPr>
          <p:cNvSpPr>
            <a:spLocks noGrp="1"/>
          </p:cNvSpPr>
          <p:nvPr>
            <p:ph type="body" sz="quarter" idx="10" hasCustomPrompt="1"/>
          </p:nvPr>
        </p:nvSpPr>
        <p:spPr>
          <a:xfrm>
            <a:off x="914400" y="1921893"/>
            <a:ext cx="831850" cy="761126"/>
          </a:xfrm>
        </p:spPr>
        <p:txBody>
          <a:bodyPr>
            <a:normAutofit/>
          </a:bodyPr>
          <a:lstStyle>
            <a:lvl1pPr marL="0" indent="0">
              <a:buFontTx/>
              <a:buNone/>
              <a:defRPr sz="4600" b="0" i="0">
                <a:solidFill>
                  <a:srgbClr val="03A7E1"/>
                </a:solidFill>
                <a:latin typeface="Arial" panose="020B0604020202020204" pitchFamily="34" charset="0"/>
                <a:cs typeface="Arial" panose="020B0604020202020204" pitchFamily="34" charset="0"/>
              </a:defRPr>
            </a:lvl1pPr>
            <a:lvl2pPr marL="280034" indent="0">
              <a:buFontTx/>
              <a:buNone/>
              <a:defRPr/>
            </a:lvl2pPr>
            <a:lvl3pPr marL="560070" indent="0">
              <a:buFontTx/>
              <a:buNone/>
              <a:defRPr/>
            </a:lvl3pPr>
            <a:lvl4pPr marL="828674" indent="0">
              <a:buFontTx/>
              <a:buNone/>
              <a:defRPr/>
            </a:lvl4pPr>
            <a:lvl5pPr marL="1108710" indent="0">
              <a:buFontTx/>
              <a:buNone/>
              <a:defRPr/>
            </a:lvl5pPr>
          </a:lstStyle>
          <a:p>
            <a:pPr lvl="0"/>
            <a:r>
              <a:rPr lang="en-US" dirty="0"/>
              <a:t>01</a:t>
            </a:r>
          </a:p>
        </p:txBody>
      </p:sp>
      <p:sp>
        <p:nvSpPr>
          <p:cNvPr id="32" name="Text Placeholder 4">
            <a:extLst>
              <a:ext uri="{FF2B5EF4-FFF2-40B4-BE49-F238E27FC236}">
                <a16:creationId xmlns:a16="http://schemas.microsoft.com/office/drawing/2014/main" id="{535D3C8C-CE1B-AA44-9DD5-B1A39535BDF2}"/>
              </a:ext>
            </a:extLst>
          </p:cNvPr>
          <p:cNvSpPr>
            <a:spLocks noGrp="1"/>
          </p:cNvSpPr>
          <p:nvPr>
            <p:ph type="body" sz="quarter" idx="11" hasCustomPrompt="1"/>
          </p:nvPr>
        </p:nvSpPr>
        <p:spPr>
          <a:xfrm>
            <a:off x="914400" y="2894671"/>
            <a:ext cx="831850" cy="761126"/>
          </a:xfrm>
        </p:spPr>
        <p:txBody>
          <a:bodyPr>
            <a:normAutofit/>
          </a:bodyPr>
          <a:lstStyle>
            <a:lvl1pPr marL="0" indent="0">
              <a:buFontTx/>
              <a:buNone/>
              <a:defRPr sz="4600" b="0" i="0">
                <a:solidFill>
                  <a:srgbClr val="03A7E1"/>
                </a:solidFill>
                <a:latin typeface="Arial" panose="020B0604020202020204" pitchFamily="34" charset="0"/>
                <a:cs typeface="Arial" panose="020B0604020202020204" pitchFamily="34" charset="0"/>
              </a:defRPr>
            </a:lvl1pPr>
            <a:lvl2pPr marL="280034" indent="0">
              <a:buFontTx/>
              <a:buNone/>
              <a:defRPr/>
            </a:lvl2pPr>
            <a:lvl3pPr marL="560070" indent="0">
              <a:buFontTx/>
              <a:buNone/>
              <a:defRPr/>
            </a:lvl3pPr>
            <a:lvl4pPr marL="828674" indent="0">
              <a:buFontTx/>
              <a:buNone/>
              <a:defRPr/>
            </a:lvl4pPr>
            <a:lvl5pPr marL="1108710" indent="0">
              <a:buFontTx/>
              <a:buNone/>
              <a:defRPr/>
            </a:lvl5pPr>
          </a:lstStyle>
          <a:p>
            <a:pPr lvl="0"/>
            <a:r>
              <a:rPr lang="en-US" dirty="0"/>
              <a:t>02</a:t>
            </a:r>
          </a:p>
        </p:txBody>
      </p:sp>
      <p:sp>
        <p:nvSpPr>
          <p:cNvPr id="33" name="Text Placeholder 4">
            <a:extLst>
              <a:ext uri="{FF2B5EF4-FFF2-40B4-BE49-F238E27FC236}">
                <a16:creationId xmlns:a16="http://schemas.microsoft.com/office/drawing/2014/main" id="{390AF6B3-30FD-BD49-BB99-06714C58FFF8}"/>
              </a:ext>
            </a:extLst>
          </p:cNvPr>
          <p:cNvSpPr>
            <a:spLocks noGrp="1"/>
          </p:cNvSpPr>
          <p:nvPr>
            <p:ph type="body" sz="quarter" idx="12" hasCustomPrompt="1"/>
          </p:nvPr>
        </p:nvSpPr>
        <p:spPr>
          <a:xfrm>
            <a:off x="914400" y="3867449"/>
            <a:ext cx="831850" cy="761126"/>
          </a:xfrm>
        </p:spPr>
        <p:txBody>
          <a:bodyPr>
            <a:normAutofit/>
          </a:bodyPr>
          <a:lstStyle>
            <a:lvl1pPr marL="0" indent="0">
              <a:buFontTx/>
              <a:buNone/>
              <a:defRPr sz="4600" b="0" i="0">
                <a:solidFill>
                  <a:srgbClr val="03A7E1"/>
                </a:solidFill>
                <a:latin typeface="Arial" panose="020B0604020202020204" pitchFamily="34" charset="0"/>
                <a:cs typeface="Arial" panose="020B0604020202020204" pitchFamily="34" charset="0"/>
              </a:defRPr>
            </a:lvl1pPr>
            <a:lvl2pPr marL="280034" indent="0">
              <a:buFontTx/>
              <a:buNone/>
              <a:defRPr/>
            </a:lvl2pPr>
            <a:lvl3pPr marL="560070" indent="0">
              <a:buFontTx/>
              <a:buNone/>
              <a:defRPr/>
            </a:lvl3pPr>
            <a:lvl4pPr marL="828674" indent="0">
              <a:buFontTx/>
              <a:buNone/>
              <a:defRPr/>
            </a:lvl4pPr>
            <a:lvl5pPr marL="1108710" indent="0">
              <a:buFontTx/>
              <a:buNone/>
              <a:defRPr/>
            </a:lvl5pPr>
          </a:lstStyle>
          <a:p>
            <a:pPr lvl="0"/>
            <a:r>
              <a:rPr lang="en-US" dirty="0"/>
              <a:t>03</a:t>
            </a:r>
          </a:p>
        </p:txBody>
      </p:sp>
      <p:sp>
        <p:nvSpPr>
          <p:cNvPr id="34" name="Text Placeholder 4">
            <a:extLst>
              <a:ext uri="{FF2B5EF4-FFF2-40B4-BE49-F238E27FC236}">
                <a16:creationId xmlns:a16="http://schemas.microsoft.com/office/drawing/2014/main" id="{0E5F65AE-0E92-A743-A23F-2243BF927AD0}"/>
              </a:ext>
            </a:extLst>
          </p:cNvPr>
          <p:cNvSpPr>
            <a:spLocks noGrp="1"/>
          </p:cNvSpPr>
          <p:nvPr>
            <p:ph type="body" sz="quarter" idx="13" hasCustomPrompt="1"/>
          </p:nvPr>
        </p:nvSpPr>
        <p:spPr>
          <a:xfrm>
            <a:off x="914400" y="4840227"/>
            <a:ext cx="831850" cy="761126"/>
          </a:xfrm>
        </p:spPr>
        <p:txBody>
          <a:bodyPr>
            <a:normAutofit/>
          </a:bodyPr>
          <a:lstStyle>
            <a:lvl1pPr marL="0" indent="0">
              <a:buFontTx/>
              <a:buNone/>
              <a:defRPr sz="4600" b="0" i="0">
                <a:solidFill>
                  <a:srgbClr val="03A7E1"/>
                </a:solidFill>
                <a:latin typeface="Arial" panose="020B0604020202020204" pitchFamily="34" charset="0"/>
                <a:cs typeface="Arial" panose="020B0604020202020204" pitchFamily="34" charset="0"/>
              </a:defRPr>
            </a:lvl1pPr>
            <a:lvl2pPr marL="280034" indent="0">
              <a:buFontTx/>
              <a:buNone/>
              <a:defRPr/>
            </a:lvl2pPr>
            <a:lvl3pPr marL="560070" indent="0">
              <a:buFontTx/>
              <a:buNone/>
              <a:defRPr/>
            </a:lvl3pPr>
            <a:lvl4pPr marL="828674" indent="0">
              <a:buFontTx/>
              <a:buNone/>
              <a:defRPr/>
            </a:lvl4pPr>
            <a:lvl5pPr marL="1108710" indent="0">
              <a:buFontTx/>
              <a:buNone/>
              <a:defRPr/>
            </a:lvl5pPr>
          </a:lstStyle>
          <a:p>
            <a:pPr lvl="0"/>
            <a:r>
              <a:rPr lang="en-US" dirty="0"/>
              <a:t>04</a:t>
            </a:r>
          </a:p>
        </p:txBody>
      </p:sp>
      <p:sp>
        <p:nvSpPr>
          <p:cNvPr id="35" name="Text Placeholder 4">
            <a:extLst>
              <a:ext uri="{FF2B5EF4-FFF2-40B4-BE49-F238E27FC236}">
                <a16:creationId xmlns:a16="http://schemas.microsoft.com/office/drawing/2014/main" id="{3596C35B-0DE2-664F-A13C-235866184CE1}"/>
              </a:ext>
            </a:extLst>
          </p:cNvPr>
          <p:cNvSpPr>
            <a:spLocks noGrp="1"/>
          </p:cNvSpPr>
          <p:nvPr>
            <p:ph type="body" sz="quarter" idx="14" hasCustomPrompt="1"/>
          </p:nvPr>
        </p:nvSpPr>
        <p:spPr>
          <a:xfrm>
            <a:off x="914400" y="5813003"/>
            <a:ext cx="831850" cy="761126"/>
          </a:xfrm>
        </p:spPr>
        <p:txBody>
          <a:bodyPr>
            <a:normAutofit/>
          </a:bodyPr>
          <a:lstStyle>
            <a:lvl1pPr marL="0" indent="0">
              <a:buFontTx/>
              <a:buNone/>
              <a:defRPr sz="4600" b="0" i="0">
                <a:solidFill>
                  <a:srgbClr val="03A7E1"/>
                </a:solidFill>
                <a:latin typeface="Arial" panose="020B0604020202020204" pitchFamily="34" charset="0"/>
                <a:cs typeface="Arial" panose="020B0604020202020204" pitchFamily="34" charset="0"/>
              </a:defRPr>
            </a:lvl1pPr>
            <a:lvl2pPr marL="280034" indent="0">
              <a:buFontTx/>
              <a:buNone/>
              <a:defRPr/>
            </a:lvl2pPr>
            <a:lvl3pPr marL="560070" indent="0">
              <a:buFontTx/>
              <a:buNone/>
              <a:defRPr/>
            </a:lvl3pPr>
            <a:lvl4pPr marL="828674" indent="0">
              <a:buFontTx/>
              <a:buNone/>
              <a:defRPr/>
            </a:lvl4pPr>
            <a:lvl5pPr marL="1108710" indent="0">
              <a:buFontTx/>
              <a:buNone/>
              <a:defRPr/>
            </a:lvl5pPr>
          </a:lstStyle>
          <a:p>
            <a:pPr lvl="0"/>
            <a:r>
              <a:rPr lang="en-US" dirty="0"/>
              <a:t>05</a:t>
            </a:r>
          </a:p>
        </p:txBody>
      </p:sp>
      <p:sp>
        <p:nvSpPr>
          <p:cNvPr id="9" name="Text Placeholder 8">
            <a:extLst>
              <a:ext uri="{FF2B5EF4-FFF2-40B4-BE49-F238E27FC236}">
                <a16:creationId xmlns:a16="http://schemas.microsoft.com/office/drawing/2014/main" id="{AE9EE6BE-BC46-3E4F-8022-317AEBF8A259}"/>
              </a:ext>
            </a:extLst>
          </p:cNvPr>
          <p:cNvSpPr>
            <a:spLocks noGrp="1"/>
          </p:cNvSpPr>
          <p:nvPr>
            <p:ph type="body" sz="quarter" idx="21" hasCustomPrompt="1"/>
          </p:nvPr>
        </p:nvSpPr>
        <p:spPr>
          <a:xfrm>
            <a:off x="1981200" y="1921893"/>
            <a:ext cx="4502150" cy="761126"/>
          </a:xfrm>
        </p:spPr>
        <p:txBody>
          <a:bodyPr anchor="ctr">
            <a:normAutofit/>
          </a:bodyPr>
          <a:lstStyle>
            <a:lvl1pPr marL="0" indent="0">
              <a:buNone/>
              <a:defRPr sz="1800">
                <a:solidFill>
                  <a:srgbClr val="002939"/>
                </a:solidFill>
              </a:defRPr>
            </a:lvl1pPr>
          </a:lstStyle>
          <a:p>
            <a:pPr lvl="0"/>
            <a:r>
              <a:rPr lang="en-US" dirty="0"/>
              <a:t>Agenda item goes here.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a:t>
            </a:r>
          </a:p>
        </p:txBody>
      </p:sp>
      <p:sp>
        <p:nvSpPr>
          <p:cNvPr id="49" name="Text Placeholder 8">
            <a:extLst>
              <a:ext uri="{FF2B5EF4-FFF2-40B4-BE49-F238E27FC236}">
                <a16:creationId xmlns:a16="http://schemas.microsoft.com/office/drawing/2014/main" id="{03EA6DC8-C84D-F946-975E-112F4CD8BFF6}"/>
              </a:ext>
            </a:extLst>
          </p:cNvPr>
          <p:cNvSpPr>
            <a:spLocks noGrp="1"/>
          </p:cNvSpPr>
          <p:nvPr>
            <p:ph type="body" sz="quarter" idx="22" hasCustomPrompt="1"/>
          </p:nvPr>
        </p:nvSpPr>
        <p:spPr>
          <a:xfrm>
            <a:off x="1981200" y="2916795"/>
            <a:ext cx="4502150" cy="761126"/>
          </a:xfrm>
        </p:spPr>
        <p:txBody>
          <a:bodyPr anchor="ctr">
            <a:normAutofit/>
          </a:bodyPr>
          <a:lstStyle>
            <a:lvl1pPr marL="0" indent="0">
              <a:buNone/>
              <a:defRPr sz="1800">
                <a:solidFill>
                  <a:srgbClr val="002939"/>
                </a:solidFill>
              </a:defRPr>
            </a:lvl1pPr>
          </a:lstStyle>
          <a:p>
            <a:pPr lvl="0"/>
            <a:r>
              <a:rPr lang="en-US" dirty="0"/>
              <a:t>Agenda item goes here.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a:t>
            </a:r>
          </a:p>
        </p:txBody>
      </p:sp>
      <p:sp>
        <p:nvSpPr>
          <p:cNvPr id="51" name="Text Placeholder 8">
            <a:extLst>
              <a:ext uri="{FF2B5EF4-FFF2-40B4-BE49-F238E27FC236}">
                <a16:creationId xmlns:a16="http://schemas.microsoft.com/office/drawing/2014/main" id="{E8253748-81F5-AE44-BE17-D28280F17748}"/>
              </a:ext>
            </a:extLst>
          </p:cNvPr>
          <p:cNvSpPr>
            <a:spLocks noGrp="1"/>
          </p:cNvSpPr>
          <p:nvPr>
            <p:ph type="body" sz="quarter" idx="23" hasCustomPrompt="1"/>
          </p:nvPr>
        </p:nvSpPr>
        <p:spPr>
          <a:xfrm>
            <a:off x="1981200" y="3869259"/>
            <a:ext cx="4502150" cy="761126"/>
          </a:xfrm>
        </p:spPr>
        <p:txBody>
          <a:bodyPr anchor="ctr">
            <a:normAutofit/>
          </a:bodyPr>
          <a:lstStyle>
            <a:lvl1pPr marL="0" indent="0">
              <a:buNone/>
              <a:defRPr sz="1800">
                <a:solidFill>
                  <a:srgbClr val="002939"/>
                </a:solidFill>
              </a:defRPr>
            </a:lvl1pPr>
          </a:lstStyle>
          <a:p>
            <a:pPr lvl="0"/>
            <a:r>
              <a:rPr lang="en-US" dirty="0"/>
              <a:t>Agenda item goes here.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a:t>
            </a:r>
          </a:p>
        </p:txBody>
      </p:sp>
      <p:sp>
        <p:nvSpPr>
          <p:cNvPr id="53" name="Text Placeholder 8">
            <a:extLst>
              <a:ext uri="{FF2B5EF4-FFF2-40B4-BE49-F238E27FC236}">
                <a16:creationId xmlns:a16="http://schemas.microsoft.com/office/drawing/2014/main" id="{D59C2263-5B2A-2841-89B0-565624C574E7}"/>
              </a:ext>
            </a:extLst>
          </p:cNvPr>
          <p:cNvSpPr>
            <a:spLocks noGrp="1"/>
          </p:cNvSpPr>
          <p:nvPr>
            <p:ph type="body" sz="quarter" idx="24" hasCustomPrompt="1"/>
          </p:nvPr>
        </p:nvSpPr>
        <p:spPr>
          <a:xfrm>
            <a:off x="1981200" y="4875611"/>
            <a:ext cx="4502150" cy="761126"/>
          </a:xfrm>
        </p:spPr>
        <p:txBody>
          <a:bodyPr anchor="ctr">
            <a:normAutofit/>
          </a:bodyPr>
          <a:lstStyle>
            <a:lvl1pPr marL="0" indent="0">
              <a:buNone/>
              <a:defRPr sz="1800">
                <a:solidFill>
                  <a:srgbClr val="002939"/>
                </a:solidFill>
              </a:defRPr>
            </a:lvl1pPr>
          </a:lstStyle>
          <a:p>
            <a:pPr lvl="0"/>
            <a:r>
              <a:rPr lang="en-US" dirty="0"/>
              <a:t>Agenda item goes here.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a:t>
            </a:r>
          </a:p>
        </p:txBody>
      </p:sp>
      <p:sp>
        <p:nvSpPr>
          <p:cNvPr id="54" name="Text Placeholder 8">
            <a:extLst>
              <a:ext uri="{FF2B5EF4-FFF2-40B4-BE49-F238E27FC236}">
                <a16:creationId xmlns:a16="http://schemas.microsoft.com/office/drawing/2014/main" id="{FCAE187B-5C61-1341-A394-1E4875B58A52}"/>
              </a:ext>
            </a:extLst>
          </p:cNvPr>
          <p:cNvSpPr>
            <a:spLocks noGrp="1"/>
          </p:cNvSpPr>
          <p:nvPr>
            <p:ph type="body" sz="quarter" idx="25" hasCustomPrompt="1"/>
          </p:nvPr>
        </p:nvSpPr>
        <p:spPr>
          <a:xfrm>
            <a:off x="1981200" y="5813003"/>
            <a:ext cx="4502150" cy="761126"/>
          </a:xfrm>
        </p:spPr>
        <p:txBody>
          <a:bodyPr anchor="ctr">
            <a:normAutofit/>
          </a:bodyPr>
          <a:lstStyle>
            <a:lvl1pPr marL="0" indent="0">
              <a:buNone/>
              <a:defRPr sz="1800">
                <a:solidFill>
                  <a:srgbClr val="002939"/>
                </a:solidFill>
              </a:defRPr>
            </a:lvl1pPr>
          </a:lstStyle>
          <a:p>
            <a:pPr lvl="0"/>
            <a:r>
              <a:rPr lang="en-US" dirty="0"/>
              <a:t>Agenda item goes here.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a:t>
            </a:r>
          </a:p>
        </p:txBody>
      </p:sp>
      <p:sp>
        <p:nvSpPr>
          <p:cNvPr id="24" name="Text Placeholder 4">
            <a:extLst>
              <a:ext uri="{FF2B5EF4-FFF2-40B4-BE49-F238E27FC236}">
                <a16:creationId xmlns:a16="http://schemas.microsoft.com/office/drawing/2014/main" id="{6F95DA9D-CA60-3144-A297-AC325D6910CC}"/>
              </a:ext>
            </a:extLst>
          </p:cNvPr>
          <p:cNvSpPr>
            <a:spLocks noGrp="1"/>
          </p:cNvSpPr>
          <p:nvPr>
            <p:ph type="body" sz="quarter" idx="26" hasCustomPrompt="1"/>
          </p:nvPr>
        </p:nvSpPr>
        <p:spPr>
          <a:xfrm>
            <a:off x="8146811" y="1921893"/>
            <a:ext cx="831850" cy="761126"/>
          </a:xfrm>
        </p:spPr>
        <p:txBody>
          <a:bodyPr>
            <a:normAutofit/>
          </a:bodyPr>
          <a:lstStyle>
            <a:lvl1pPr marL="0" indent="0">
              <a:buFontTx/>
              <a:buNone/>
              <a:defRPr sz="4600" b="0" i="0">
                <a:solidFill>
                  <a:srgbClr val="03A7E1"/>
                </a:solidFill>
                <a:latin typeface="Arial" panose="020B0604020202020204" pitchFamily="34" charset="0"/>
                <a:cs typeface="Arial" panose="020B0604020202020204" pitchFamily="34" charset="0"/>
              </a:defRPr>
            </a:lvl1pPr>
            <a:lvl2pPr marL="280034" indent="0">
              <a:buFontTx/>
              <a:buNone/>
              <a:defRPr/>
            </a:lvl2pPr>
            <a:lvl3pPr marL="560070" indent="0">
              <a:buFontTx/>
              <a:buNone/>
              <a:defRPr/>
            </a:lvl3pPr>
            <a:lvl4pPr marL="828674" indent="0">
              <a:buFontTx/>
              <a:buNone/>
              <a:defRPr/>
            </a:lvl4pPr>
            <a:lvl5pPr marL="1108710" indent="0">
              <a:buFontTx/>
              <a:buNone/>
              <a:defRPr/>
            </a:lvl5pPr>
          </a:lstStyle>
          <a:p>
            <a:pPr lvl="0"/>
            <a:r>
              <a:rPr lang="en-US" dirty="0"/>
              <a:t>06</a:t>
            </a:r>
          </a:p>
        </p:txBody>
      </p:sp>
      <p:sp>
        <p:nvSpPr>
          <p:cNvPr id="25" name="Text Placeholder 4">
            <a:extLst>
              <a:ext uri="{FF2B5EF4-FFF2-40B4-BE49-F238E27FC236}">
                <a16:creationId xmlns:a16="http://schemas.microsoft.com/office/drawing/2014/main" id="{FA4DFEDD-F534-6F4D-A697-69C0A7FC3F9E}"/>
              </a:ext>
            </a:extLst>
          </p:cNvPr>
          <p:cNvSpPr>
            <a:spLocks noGrp="1"/>
          </p:cNvSpPr>
          <p:nvPr>
            <p:ph type="body" sz="quarter" idx="27" hasCustomPrompt="1"/>
          </p:nvPr>
        </p:nvSpPr>
        <p:spPr>
          <a:xfrm>
            <a:off x="8146811" y="2894671"/>
            <a:ext cx="831850" cy="761126"/>
          </a:xfrm>
        </p:spPr>
        <p:txBody>
          <a:bodyPr>
            <a:normAutofit/>
          </a:bodyPr>
          <a:lstStyle>
            <a:lvl1pPr marL="0" indent="0">
              <a:buFontTx/>
              <a:buNone/>
              <a:defRPr sz="4600" b="0" i="0">
                <a:solidFill>
                  <a:srgbClr val="03A7E1"/>
                </a:solidFill>
                <a:latin typeface="Arial" panose="020B0604020202020204" pitchFamily="34" charset="0"/>
                <a:cs typeface="Arial" panose="020B0604020202020204" pitchFamily="34" charset="0"/>
              </a:defRPr>
            </a:lvl1pPr>
            <a:lvl2pPr marL="280034" indent="0">
              <a:buFontTx/>
              <a:buNone/>
              <a:defRPr/>
            </a:lvl2pPr>
            <a:lvl3pPr marL="560070" indent="0">
              <a:buFontTx/>
              <a:buNone/>
              <a:defRPr/>
            </a:lvl3pPr>
            <a:lvl4pPr marL="828674" indent="0">
              <a:buFontTx/>
              <a:buNone/>
              <a:defRPr/>
            </a:lvl4pPr>
            <a:lvl5pPr marL="1108710" indent="0">
              <a:buFontTx/>
              <a:buNone/>
              <a:defRPr/>
            </a:lvl5pPr>
          </a:lstStyle>
          <a:p>
            <a:pPr lvl="0"/>
            <a:r>
              <a:rPr lang="en-US" dirty="0"/>
              <a:t>07</a:t>
            </a:r>
          </a:p>
        </p:txBody>
      </p:sp>
      <p:sp>
        <p:nvSpPr>
          <p:cNvPr id="26" name="Text Placeholder 4">
            <a:extLst>
              <a:ext uri="{FF2B5EF4-FFF2-40B4-BE49-F238E27FC236}">
                <a16:creationId xmlns:a16="http://schemas.microsoft.com/office/drawing/2014/main" id="{468BA496-6542-3D48-AD6D-B1D6DC32365E}"/>
              </a:ext>
            </a:extLst>
          </p:cNvPr>
          <p:cNvSpPr>
            <a:spLocks noGrp="1"/>
          </p:cNvSpPr>
          <p:nvPr>
            <p:ph type="body" sz="quarter" idx="28" hasCustomPrompt="1"/>
          </p:nvPr>
        </p:nvSpPr>
        <p:spPr>
          <a:xfrm>
            <a:off x="8146811" y="3867449"/>
            <a:ext cx="831850" cy="761126"/>
          </a:xfrm>
        </p:spPr>
        <p:txBody>
          <a:bodyPr>
            <a:normAutofit/>
          </a:bodyPr>
          <a:lstStyle>
            <a:lvl1pPr marL="0" indent="0">
              <a:buFontTx/>
              <a:buNone/>
              <a:defRPr sz="4600" b="0" i="0">
                <a:solidFill>
                  <a:srgbClr val="03A7E1"/>
                </a:solidFill>
                <a:latin typeface="Arial" panose="020B0604020202020204" pitchFamily="34" charset="0"/>
                <a:cs typeface="Arial" panose="020B0604020202020204" pitchFamily="34" charset="0"/>
              </a:defRPr>
            </a:lvl1pPr>
            <a:lvl2pPr marL="280034" indent="0">
              <a:buFontTx/>
              <a:buNone/>
              <a:defRPr/>
            </a:lvl2pPr>
            <a:lvl3pPr marL="560070" indent="0">
              <a:buFontTx/>
              <a:buNone/>
              <a:defRPr/>
            </a:lvl3pPr>
            <a:lvl4pPr marL="828674" indent="0">
              <a:buFontTx/>
              <a:buNone/>
              <a:defRPr/>
            </a:lvl4pPr>
            <a:lvl5pPr marL="1108710" indent="0">
              <a:buFontTx/>
              <a:buNone/>
              <a:defRPr/>
            </a:lvl5pPr>
          </a:lstStyle>
          <a:p>
            <a:pPr lvl="0"/>
            <a:r>
              <a:rPr lang="en-US" dirty="0"/>
              <a:t>08</a:t>
            </a:r>
          </a:p>
        </p:txBody>
      </p:sp>
      <p:sp>
        <p:nvSpPr>
          <p:cNvPr id="27" name="Text Placeholder 4">
            <a:extLst>
              <a:ext uri="{FF2B5EF4-FFF2-40B4-BE49-F238E27FC236}">
                <a16:creationId xmlns:a16="http://schemas.microsoft.com/office/drawing/2014/main" id="{B04AAD11-364B-2649-BF65-3EBAE54FB28C}"/>
              </a:ext>
            </a:extLst>
          </p:cNvPr>
          <p:cNvSpPr>
            <a:spLocks noGrp="1"/>
          </p:cNvSpPr>
          <p:nvPr>
            <p:ph type="body" sz="quarter" idx="29" hasCustomPrompt="1"/>
          </p:nvPr>
        </p:nvSpPr>
        <p:spPr>
          <a:xfrm>
            <a:off x="8146811" y="4840227"/>
            <a:ext cx="831850" cy="761126"/>
          </a:xfrm>
        </p:spPr>
        <p:txBody>
          <a:bodyPr>
            <a:normAutofit/>
          </a:bodyPr>
          <a:lstStyle>
            <a:lvl1pPr marL="0" indent="0">
              <a:buFontTx/>
              <a:buNone/>
              <a:defRPr sz="4600" b="0" i="0">
                <a:solidFill>
                  <a:srgbClr val="03A7E1"/>
                </a:solidFill>
                <a:latin typeface="Arial" panose="020B0604020202020204" pitchFamily="34" charset="0"/>
                <a:cs typeface="Arial" panose="020B0604020202020204" pitchFamily="34" charset="0"/>
              </a:defRPr>
            </a:lvl1pPr>
            <a:lvl2pPr marL="280034" indent="0">
              <a:buFontTx/>
              <a:buNone/>
              <a:defRPr/>
            </a:lvl2pPr>
            <a:lvl3pPr marL="560070" indent="0">
              <a:buFontTx/>
              <a:buNone/>
              <a:defRPr/>
            </a:lvl3pPr>
            <a:lvl4pPr marL="828674" indent="0">
              <a:buFontTx/>
              <a:buNone/>
              <a:defRPr/>
            </a:lvl4pPr>
            <a:lvl5pPr marL="1108710" indent="0">
              <a:buFontTx/>
              <a:buNone/>
              <a:defRPr/>
            </a:lvl5pPr>
          </a:lstStyle>
          <a:p>
            <a:pPr lvl="0"/>
            <a:r>
              <a:rPr lang="en-US" dirty="0"/>
              <a:t>09</a:t>
            </a:r>
          </a:p>
        </p:txBody>
      </p:sp>
      <p:sp>
        <p:nvSpPr>
          <p:cNvPr id="28" name="Text Placeholder 4">
            <a:extLst>
              <a:ext uri="{FF2B5EF4-FFF2-40B4-BE49-F238E27FC236}">
                <a16:creationId xmlns:a16="http://schemas.microsoft.com/office/drawing/2014/main" id="{5AF898E6-EA23-E74C-AC95-95C4A316FE81}"/>
              </a:ext>
            </a:extLst>
          </p:cNvPr>
          <p:cNvSpPr>
            <a:spLocks noGrp="1"/>
          </p:cNvSpPr>
          <p:nvPr>
            <p:ph type="body" sz="quarter" idx="30" hasCustomPrompt="1"/>
          </p:nvPr>
        </p:nvSpPr>
        <p:spPr>
          <a:xfrm>
            <a:off x="8146811" y="5813003"/>
            <a:ext cx="831850" cy="761126"/>
          </a:xfrm>
        </p:spPr>
        <p:txBody>
          <a:bodyPr>
            <a:normAutofit/>
          </a:bodyPr>
          <a:lstStyle>
            <a:lvl1pPr marL="0" indent="0">
              <a:buFontTx/>
              <a:buNone/>
              <a:defRPr sz="4600" b="0" i="0">
                <a:solidFill>
                  <a:srgbClr val="03A7E1"/>
                </a:solidFill>
                <a:latin typeface="Arial" panose="020B0604020202020204" pitchFamily="34" charset="0"/>
                <a:cs typeface="Arial" panose="020B0604020202020204" pitchFamily="34" charset="0"/>
              </a:defRPr>
            </a:lvl1pPr>
            <a:lvl2pPr marL="280034" indent="0">
              <a:buFontTx/>
              <a:buNone/>
              <a:defRPr/>
            </a:lvl2pPr>
            <a:lvl3pPr marL="560070" indent="0">
              <a:buFontTx/>
              <a:buNone/>
              <a:defRPr/>
            </a:lvl3pPr>
            <a:lvl4pPr marL="828674" indent="0">
              <a:buFontTx/>
              <a:buNone/>
              <a:defRPr/>
            </a:lvl4pPr>
            <a:lvl5pPr marL="1108710" indent="0">
              <a:buFontTx/>
              <a:buNone/>
              <a:defRPr/>
            </a:lvl5pPr>
          </a:lstStyle>
          <a:p>
            <a:pPr lvl="0"/>
            <a:r>
              <a:rPr lang="en-US" dirty="0"/>
              <a:t>10</a:t>
            </a:r>
          </a:p>
        </p:txBody>
      </p:sp>
      <p:sp>
        <p:nvSpPr>
          <p:cNvPr id="36" name="Text Placeholder 8">
            <a:extLst>
              <a:ext uri="{FF2B5EF4-FFF2-40B4-BE49-F238E27FC236}">
                <a16:creationId xmlns:a16="http://schemas.microsoft.com/office/drawing/2014/main" id="{7B115DF4-A039-CC48-B3AA-0DA4A4A261A6}"/>
              </a:ext>
            </a:extLst>
          </p:cNvPr>
          <p:cNvSpPr>
            <a:spLocks noGrp="1"/>
          </p:cNvSpPr>
          <p:nvPr>
            <p:ph type="body" sz="quarter" idx="31" hasCustomPrompt="1"/>
          </p:nvPr>
        </p:nvSpPr>
        <p:spPr>
          <a:xfrm>
            <a:off x="9213611" y="1921893"/>
            <a:ext cx="4502150" cy="761126"/>
          </a:xfrm>
        </p:spPr>
        <p:txBody>
          <a:bodyPr anchor="ctr">
            <a:normAutofit/>
          </a:bodyPr>
          <a:lstStyle>
            <a:lvl1pPr marL="0" indent="0">
              <a:buNone/>
              <a:defRPr sz="1800">
                <a:solidFill>
                  <a:srgbClr val="002939"/>
                </a:solidFill>
              </a:defRPr>
            </a:lvl1pPr>
          </a:lstStyle>
          <a:p>
            <a:pPr lvl="0"/>
            <a:r>
              <a:rPr lang="en-US" dirty="0"/>
              <a:t>Agenda item goes here.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a:t>
            </a:r>
          </a:p>
        </p:txBody>
      </p:sp>
      <p:sp>
        <p:nvSpPr>
          <p:cNvPr id="37" name="Text Placeholder 8">
            <a:extLst>
              <a:ext uri="{FF2B5EF4-FFF2-40B4-BE49-F238E27FC236}">
                <a16:creationId xmlns:a16="http://schemas.microsoft.com/office/drawing/2014/main" id="{2E824319-DE4D-A640-ADBA-8D9F2D47CF4D}"/>
              </a:ext>
            </a:extLst>
          </p:cNvPr>
          <p:cNvSpPr>
            <a:spLocks noGrp="1"/>
          </p:cNvSpPr>
          <p:nvPr>
            <p:ph type="body" sz="quarter" idx="32" hasCustomPrompt="1"/>
          </p:nvPr>
        </p:nvSpPr>
        <p:spPr>
          <a:xfrm>
            <a:off x="9213611" y="2916795"/>
            <a:ext cx="4502150" cy="761126"/>
          </a:xfrm>
        </p:spPr>
        <p:txBody>
          <a:bodyPr anchor="ctr">
            <a:normAutofit/>
          </a:bodyPr>
          <a:lstStyle>
            <a:lvl1pPr marL="0" indent="0">
              <a:buNone/>
              <a:defRPr sz="1800">
                <a:solidFill>
                  <a:srgbClr val="002939"/>
                </a:solidFill>
              </a:defRPr>
            </a:lvl1pPr>
          </a:lstStyle>
          <a:p>
            <a:pPr lvl="0"/>
            <a:r>
              <a:rPr lang="en-US" dirty="0"/>
              <a:t>Agenda item goes here.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a:t>
            </a:r>
          </a:p>
        </p:txBody>
      </p:sp>
      <p:sp>
        <p:nvSpPr>
          <p:cNvPr id="38" name="Text Placeholder 8">
            <a:extLst>
              <a:ext uri="{FF2B5EF4-FFF2-40B4-BE49-F238E27FC236}">
                <a16:creationId xmlns:a16="http://schemas.microsoft.com/office/drawing/2014/main" id="{F77FD3A7-7869-BD43-9962-8B89413C07E0}"/>
              </a:ext>
            </a:extLst>
          </p:cNvPr>
          <p:cNvSpPr>
            <a:spLocks noGrp="1"/>
          </p:cNvSpPr>
          <p:nvPr>
            <p:ph type="body" sz="quarter" idx="33" hasCustomPrompt="1"/>
          </p:nvPr>
        </p:nvSpPr>
        <p:spPr>
          <a:xfrm>
            <a:off x="9213611" y="3869259"/>
            <a:ext cx="4502150" cy="761126"/>
          </a:xfrm>
        </p:spPr>
        <p:txBody>
          <a:bodyPr anchor="ctr">
            <a:normAutofit/>
          </a:bodyPr>
          <a:lstStyle>
            <a:lvl1pPr marL="0" indent="0">
              <a:buNone/>
              <a:defRPr sz="1800">
                <a:solidFill>
                  <a:srgbClr val="002939"/>
                </a:solidFill>
              </a:defRPr>
            </a:lvl1pPr>
          </a:lstStyle>
          <a:p>
            <a:pPr lvl="0"/>
            <a:r>
              <a:rPr lang="en-US" dirty="0"/>
              <a:t>Agenda item goes here.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a:t>
            </a:r>
          </a:p>
        </p:txBody>
      </p:sp>
      <p:sp>
        <p:nvSpPr>
          <p:cNvPr id="39" name="Text Placeholder 8">
            <a:extLst>
              <a:ext uri="{FF2B5EF4-FFF2-40B4-BE49-F238E27FC236}">
                <a16:creationId xmlns:a16="http://schemas.microsoft.com/office/drawing/2014/main" id="{D629F510-2247-334E-9624-CCBECFC831E9}"/>
              </a:ext>
            </a:extLst>
          </p:cNvPr>
          <p:cNvSpPr>
            <a:spLocks noGrp="1"/>
          </p:cNvSpPr>
          <p:nvPr>
            <p:ph type="body" sz="quarter" idx="34" hasCustomPrompt="1"/>
          </p:nvPr>
        </p:nvSpPr>
        <p:spPr>
          <a:xfrm>
            <a:off x="9213611" y="4875611"/>
            <a:ext cx="4502150" cy="761126"/>
          </a:xfrm>
        </p:spPr>
        <p:txBody>
          <a:bodyPr anchor="ctr">
            <a:normAutofit/>
          </a:bodyPr>
          <a:lstStyle>
            <a:lvl1pPr marL="0" indent="0">
              <a:buNone/>
              <a:defRPr sz="1800">
                <a:solidFill>
                  <a:srgbClr val="002939"/>
                </a:solidFill>
              </a:defRPr>
            </a:lvl1pPr>
          </a:lstStyle>
          <a:p>
            <a:pPr lvl="0"/>
            <a:r>
              <a:rPr lang="en-US" dirty="0"/>
              <a:t>Agenda item goes here.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a:t>
            </a:r>
          </a:p>
        </p:txBody>
      </p:sp>
      <p:sp>
        <p:nvSpPr>
          <p:cNvPr id="40" name="Text Placeholder 8">
            <a:extLst>
              <a:ext uri="{FF2B5EF4-FFF2-40B4-BE49-F238E27FC236}">
                <a16:creationId xmlns:a16="http://schemas.microsoft.com/office/drawing/2014/main" id="{2A15B9A8-D1A3-134C-8ECF-020FD0FF8487}"/>
              </a:ext>
            </a:extLst>
          </p:cNvPr>
          <p:cNvSpPr>
            <a:spLocks noGrp="1"/>
          </p:cNvSpPr>
          <p:nvPr>
            <p:ph type="body" sz="quarter" idx="35" hasCustomPrompt="1"/>
          </p:nvPr>
        </p:nvSpPr>
        <p:spPr>
          <a:xfrm>
            <a:off x="9213611" y="5813003"/>
            <a:ext cx="4502150" cy="761126"/>
          </a:xfrm>
        </p:spPr>
        <p:txBody>
          <a:bodyPr anchor="ctr">
            <a:normAutofit/>
          </a:bodyPr>
          <a:lstStyle>
            <a:lvl1pPr marL="0" indent="0">
              <a:buNone/>
              <a:defRPr sz="1800">
                <a:solidFill>
                  <a:srgbClr val="002939"/>
                </a:solidFill>
              </a:defRPr>
            </a:lvl1pPr>
          </a:lstStyle>
          <a:p>
            <a:pPr lvl="0"/>
            <a:r>
              <a:rPr lang="en-US" dirty="0"/>
              <a:t>Agenda item goes here.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a:t>
            </a:r>
          </a:p>
        </p:txBody>
      </p:sp>
    </p:spTree>
    <p:extLst>
      <p:ext uri="{BB962C8B-B14F-4D97-AF65-F5344CB8AC3E}">
        <p14:creationId xmlns:p14="http://schemas.microsoft.com/office/powerpoint/2010/main" val="3463389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Title Slide 1">
    <p:spTree>
      <p:nvGrpSpPr>
        <p:cNvPr id="1" name=""/>
        <p:cNvGrpSpPr/>
        <p:nvPr/>
      </p:nvGrpSpPr>
      <p:grpSpPr>
        <a:xfrm>
          <a:off x="0" y="0"/>
          <a:ext cx="0" cy="0"/>
          <a:chOff x="0" y="0"/>
          <a:chExt cx="0" cy="0"/>
        </a:xfrm>
      </p:grpSpPr>
      <p:sp>
        <p:nvSpPr>
          <p:cNvPr id="17" name="object 2">
            <a:extLst>
              <a:ext uri="{FF2B5EF4-FFF2-40B4-BE49-F238E27FC236}">
                <a16:creationId xmlns:a16="http://schemas.microsoft.com/office/drawing/2014/main" id="{9D479BEF-BF9A-084D-A1C1-00C67F1CD646}"/>
              </a:ext>
            </a:extLst>
          </p:cNvPr>
          <p:cNvSpPr/>
          <p:nvPr userDrawn="1"/>
        </p:nvSpPr>
        <p:spPr>
          <a:xfrm>
            <a:off x="0" y="0"/>
            <a:ext cx="12192000" cy="8229600"/>
          </a:xfrm>
          <a:custGeom>
            <a:avLst/>
            <a:gdLst/>
            <a:ahLst/>
            <a:cxnLst/>
            <a:rect l="l" t="t" r="r" b="b"/>
            <a:pathLst>
              <a:path w="12192000" h="8229600">
                <a:moveTo>
                  <a:pt x="12192000" y="0"/>
                </a:moveTo>
                <a:lnTo>
                  <a:pt x="0" y="0"/>
                </a:lnTo>
                <a:lnTo>
                  <a:pt x="0" y="8229600"/>
                </a:lnTo>
                <a:lnTo>
                  <a:pt x="12192000" y="8229600"/>
                </a:lnTo>
                <a:lnTo>
                  <a:pt x="12192000" y="0"/>
                </a:lnTo>
                <a:close/>
              </a:path>
            </a:pathLst>
          </a:custGeom>
          <a:solidFill>
            <a:srgbClr val="00293A"/>
          </a:solidFill>
        </p:spPr>
        <p:txBody>
          <a:bodyPr wrap="square" lIns="0" tIns="0" rIns="0" bIns="0" rtlCol="0"/>
          <a:lstStyle/>
          <a:p>
            <a:endParaRPr/>
          </a:p>
        </p:txBody>
      </p:sp>
      <p:sp>
        <p:nvSpPr>
          <p:cNvPr id="19" name="object 3">
            <a:extLst>
              <a:ext uri="{FF2B5EF4-FFF2-40B4-BE49-F238E27FC236}">
                <a16:creationId xmlns:a16="http://schemas.microsoft.com/office/drawing/2014/main" id="{0B50F8AF-D726-DA48-BA47-C2C1D45A568D}"/>
              </a:ext>
            </a:extLst>
          </p:cNvPr>
          <p:cNvSpPr/>
          <p:nvPr userDrawn="1"/>
        </p:nvSpPr>
        <p:spPr>
          <a:xfrm>
            <a:off x="12767043" y="6798970"/>
            <a:ext cx="949325" cy="273685"/>
          </a:xfrm>
          <a:custGeom>
            <a:avLst/>
            <a:gdLst/>
            <a:ahLst/>
            <a:cxnLst/>
            <a:rect l="l" t="t" r="r" b="b"/>
            <a:pathLst>
              <a:path w="949325" h="273684">
                <a:moveTo>
                  <a:pt x="948956" y="0"/>
                </a:moveTo>
                <a:lnTo>
                  <a:pt x="0" y="0"/>
                </a:lnTo>
                <a:lnTo>
                  <a:pt x="0" y="273342"/>
                </a:lnTo>
                <a:lnTo>
                  <a:pt x="948956" y="273342"/>
                </a:lnTo>
                <a:lnTo>
                  <a:pt x="948956" y="0"/>
                </a:lnTo>
                <a:close/>
              </a:path>
            </a:pathLst>
          </a:custGeom>
          <a:solidFill>
            <a:srgbClr val="00609C"/>
          </a:solidFill>
        </p:spPr>
        <p:txBody>
          <a:bodyPr wrap="square" lIns="0" tIns="0" rIns="0" bIns="0" rtlCol="0"/>
          <a:lstStyle/>
          <a:p>
            <a:endParaRPr/>
          </a:p>
        </p:txBody>
      </p:sp>
      <p:sp>
        <p:nvSpPr>
          <p:cNvPr id="20" name="object 4">
            <a:extLst>
              <a:ext uri="{FF2B5EF4-FFF2-40B4-BE49-F238E27FC236}">
                <a16:creationId xmlns:a16="http://schemas.microsoft.com/office/drawing/2014/main" id="{37C99BEA-AC0F-6448-B8F6-2A55E4D9F576}"/>
              </a:ext>
            </a:extLst>
          </p:cNvPr>
          <p:cNvSpPr/>
          <p:nvPr userDrawn="1"/>
        </p:nvSpPr>
        <p:spPr>
          <a:xfrm>
            <a:off x="12767043" y="6279680"/>
            <a:ext cx="949325" cy="432434"/>
          </a:xfrm>
          <a:custGeom>
            <a:avLst/>
            <a:gdLst/>
            <a:ahLst/>
            <a:cxnLst/>
            <a:rect l="l" t="t" r="r" b="b"/>
            <a:pathLst>
              <a:path w="949325" h="432434">
                <a:moveTo>
                  <a:pt x="948956" y="0"/>
                </a:moveTo>
                <a:lnTo>
                  <a:pt x="0" y="0"/>
                </a:lnTo>
                <a:lnTo>
                  <a:pt x="0" y="432320"/>
                </a:lnTo>
                <a:lnTo>
                  <a:pt x="948956" y="432320"/>
                </a:lnTo>
                <a:lnTo>
                  <a:pt x="948956" y="0"/>
                </a:lnTo>
                <a:close/>
              </a:path>
            </a:pathLst>
          </a:custGeom>
          <a:solidFill>
            <a:srgbClr val="00293A"/>
          </a:solidFill>
        </p:spPr>
        <p:txBody>
          <a:bodyPr wrap="square" lIns="0" tIns="0" rIns="0" bIns="0" rtlCol="0"/>
          <a:lstStyle/>
          <a:p>
            <a:endParaRPr/>
          </a:p>
        </p:txBody>
      </p:sp>
      <p:sp>
        <p:nvSpPr>
          <p:cNvPr id="21" name="object 5">
            <a:extLst>
              <a:ext uri="{FF2B5EF4-FFF2-40B4-BE49-F238E27FC236}">
                <a16:creationId xmlns:a16="http://schemas.microsoft.com/office/drawing/2014/main" id="{6A18AD97-F1C9-9C4D-B11F-69D6A869FB78}"/>
              </a:ext>
            </a:extLst>
          </p:cNvPr>
          <p:cNvSpPr/>
          <p:nvPr userDrawn="1"/>
        </p:nvSpPr>
        <p:spPr>
          <a:xfrm>
            <a:off x="12767043" y="7159269"/>
            <a:ext cx="949325" cy="130810"/>
          </a:xfrm>
          <a:custGeom>
            <a:avLst/>
            <a:gdLst/>
            <a:ahLst/>
            <a:cxnLst/>
            <a:rect l="l" t="t" r="r" b="b"/>
            <a:pathLst>
              <a:path w="949325" h="130809">
                <a:moveTo>
                  <a:pt x="948956" y="0"/>
                </a:moveTo>
                <a:lnTo>
                  <a:pt x="0" y="0"/>
                </a:lnTo>
                <a:lnTo>
                  <a:pt x="0" y="130543"/>
                </a:lnTo>
                <a:lnTo>
                  <a:pt x="948956" y="130543"/>
                </a:lnTo>
                <a:lnTo>
                  <a:pt x="948956" y="0"/>
                </a:lnTo>
                <a:close/>
              </a:path>
            </a:pathLst>
          </a:custGeom>
          <a:solidFill>
            <a:srgbClr val="05A7E0"/>
          </a:solidFill>
        </p:spPr>
        <p:txBody>
          <a:bodyPr wrap="square" lIns="0" tIns="0" rIns="0" bIns="0" rtlCol="0"/>
          <a:lstStyle/>
          <a:p>
            <a:endParaRPr/>
          </a:p>
        </p:txBody>
      </p:sp>
      <p:sp>
        <p:nvSpPr>
          <p:cNvPr id="22" name="object 6">
            <a:extLst>
              <a:ext uri="{FF2B5EF4-FFF2-40B4-BE49-F238E27FC236}">
                <a16:creationId xmlns:a16="http://schemas.microsoft.com/office/drawing/2014/main" id="{3EFDE0FA-8F00-9A4D-B735-FB1C5541A246}"/>
              </a:ext>
            </a:extLst>
          </p:cNvPr>
          <p:cNvSpPr/>
          <p:nvPr userDrawn="1"/>
        </p:nvSpPr>
        <p:spPr>
          <a:xfrm>
            <a:off x="13104815" y="4615442"/>
            <a:ext cx="216535" cy="1428115"/>
          </a:xfrm>
          <a:custGeom>
            <a:avLst/>
            <a:gdLst/>
            <a:ahLst/>
            <a:cxnLst/>
            <a:rect l="l" t="t" r="r" b="b"/>
            <a:pathLst>
              <a:path w="216534" h="1428114">
                <a:moveTo>
                  <a:pt x="134035" y="1015618"/>
                </a:moveTo>
                <a:lnTo>
                  <a:pt x="102642" y="1021783"/>
                </a:lnTo>
                <a:lnTo>
                  <a:pt x="76692" y="1038826"/>
                </a:lnTo>
                <a:lnTo>
                  <a:pt x="59033" y="1064573"/>
                </a:lnTo>
                <a:lnTo>
                  <a:pt x="52514" y="1096848"/>
                </a:lnTo>
                <a:lnTo>
                  <a:pt x="59120" y="1129097"/>
                </a:lnTo>
                <a:lnTo>
                  <a:pt x="76969" y="1155049"/>
                </a:lnTo>
                <a:lnTo>
                  <a:pt x="103108" y="1172346"/>
                </a:lnTo>
                <a:lnTo>
                  <a:pt x="134581" y="1178636"/>
                </a:lnTo>
                <a:lnTo>
                  <a:pt x="165968" y="1172191"/>
                </a:lnTo>
                <a:lnTo>
                  <a:pt x="191914" y="1154634"/>
                </a:lnTo>
                <a:lnTo>
                  <a:pt x="200565" y="1141895"/>
                </a:lnTo>
                <a:lnTo>
                  <a:pt x="134581" y="1141895"/>
                </a:lnTo>
                <a:lnTo>
                  <a:pt x="116188" y="1138357"/>
                </a:lnTo>
                <a:lnTo>
                  <a:pt x="100772" y="1128731"/>
                </a:lnTo>
                <a:lnTo>
                  <a:pt x="90174" y="1114495"/>
                </a:lnTo>
                <a:lnTo>
                  <a:pt x="86232" y="1097127"/>
                </a:lnTo>
                <a:lnTo>
                  <a:pt x="90295" y="1079175"/>
                </a:lnTo>
                <a:lnTo>
                  <a:pt x="101117" y="1065004"/>
                </a:lnTo>
                <a:lnTo>
                  <a:pt x="116654" y="1055702"/>
                </a:lnTo>
                <a:lnTo>
                  <a:pt x="134861" y="1052360"/>
                </a:lnTo>
                <a:lnTo>
                  <a:pt x="201585" y="1052360"/>
                </a:lnTo>
                <a:lnTo>
                  <a:pt x="192260" y="1038621"/>
                </a:lnTo>
                <a:lnTo>
                  <a:pt x="166203" y="1021706"/>
                </a:lnTo>
                <a:lnTo>
                  <a:pt x="134035" y="1015618"/>
                </a:lnTo>
                <a:close/>
              </a:path>
              <a:path w="216534" h="1428114">
                <a:moveTo>
                  <a:pt x="201585" y="1052360"/>
                </a:moveTo>
                <a:lnTo>
                  <a:pt x="134861" y="1052360"/>
                </a:lnTo>
                <a:lnTo>
                  <a:pt x="153007" y="1055659"/>
                </a:lnTo>
                <a:lnTo>
                  <a:pt x="168152" y="1064864"/>
                </a:lnTo>
                <a:lnTo>
                  <a:pt x="178532" y="1078940"/>
                </a:lnTo>
                <a:lnTo>
                  <a:pt x="182384" y="1096848"/>
                </a:lnTo>
                <a:lnTo>
                  <a:pt x="178528" y="1114961"/>
                </a:lnTo>
                <a:lnTo>
                  <a:pt x="168117" y="1129215"/>
                </a:lnTo>
                <a:lnTo>
                  <a:pt x="152889" y="1138548"/>
                </a:lnTo>
                <a:lnTo>
                  <a:pt x="134581" y="1141895"/>
                </a:lnTo>
                <a:lnTo>
                  <a:pt x="200565" y="1141895"/>
                </a:lnTo>
                <a:lnTo>
                  <a:pt x="209571" y="1128631"/>
                </a:lnTo>
                <a:lnTo>
                  <a:pt x="216090" y="1096848"/>
                </a:lnTo>
                <a:lnTo>
                  <a:pt x="209718" y="1064342"/>
                </a:lnTo>
                <a:lnTo>
                  <a:pt x="201585" y="1052360"/>
                </a:lnTo>
                <a:close/>
              </a:path>
              <a:path w="216534" h="1428114">
                <a:moveTo>
                  <a:pt x="211124" y="1197483"/>
                </a:moveTo>
                <a:lnTo>
                  <a:pt x="118833" y="1197483"/>
                </a:lnTo>
                <a:lnTo>
                  <a:pt x="88658" y="1202612"/>
                </a:lnTo>
                <a:lnTo>
                  <a:pt x="68062" y="1216342"/>
                </a:lnTo>
                <a:lnTo>
                  <a:pt x="56272" y="1236187"/>
                </a:lnTo>
                <a:lnTo>
                  <a:pt x="52514" y="1259662"/>
                </a:lnTo>
                <a:lnTo>
                  <a:pt x="53822" y="1274379"/>
                </a:lnTo>
                <a:lnTo>
                  <a:pt x="58005" y="1287494"/>
                </a:lnTo>
                <a:lnTo>
                  <a:pt x="65453" y="1299056"/>
                </a:lnTo>
                <a:lnTo>
                  <a:pt x="76555" y="1309115"/>
                </a:lnTo>
                <a:lnTo>
                  <a:pt x="66268" y="1317614"/>
                </a:lnTo>
                <a:lnTo>
                  <a:pt x="58729" y="1328005"/>
                </a:lnTo>
                <a:lnTo>
                  <a:pt x="54093" y="1340003"/>
                </a:lnTo>
                <a:lnTo>
                  <a:pt x="52514" y="1353324"/>
                </a:lnTo>
                <a:lnTo>
                  <a:pt x="53694" y="1366111"/>
                </a:lnTo>
                <a:lnTo>
                  <a:pt x="57180" y="1377292"/>
                </a:lnTo>
                <a:lnTo>
                  <a:pt x="62892" y="1386507"/>
                </a:lnTo>
                <a:lnTo>
                  <a:pt x="70751" y="1393393"/>
                </a:lnTo>
                <a:lnTo>
                  <a:pt x="70751" y="1393939"/>
                </a:lnTo>
                <a:lnTo>
                  <a:pt x="57772" y="1393939"/>
                </a:lnTo>
                <a:lnTo>
                  <a:pt x="57772" y="1427657"/>
                </a:lnTo>
                <a:lnTo>
                  <a:pt x="211124" y="1427657"/>
                </a:lnTo>
                <a:lnTo>
                  <a:pt x="211124" y="1390903"/>
                </a:lnTo>
                <a:lnTo>
                  <a:pt x="132918" y="1390903"/>
                </a:lnTo>
                <a:lnTo>
                  <a:pt x="111173" y="1389043"/>
                </a:lnTo>
                <a:lnTo>
                  <a:pt x="96731" y="1383479"/>
                </a:lnTo>
                <a:lnTo>
                  <a:pt x="88710" y="1374235"/>
                </a:lnTo>
                <a:lnTo>
                  <a:pt x="86232" y="1361338"/>
                </a:lnTo>
                <a:lnTo>
                  <a:pt x="89052" y="1348074"/>
                </a:lnTo>
                <a:lnTo>
                  <a:pt x="96974" y="1338568"/>
                </a:lnTo>
                <a:lnTo>
                  <a:pt x="109196" y="1332847"/>
                </a:lnTo>
                <a:lnTo>
                  <a:pt x="124917" y="1330934"/>
                </a:lnTo>
                <a:lnTo>
                  <a:pt x="211124" y="1330934"/>
                </a:lnTo>
                <a:lnTo>
                  <a:pt x="211124" y="1294193"/>
                </a:lnTo>
                <a:lnTo>
                  <a:pt x="127126" y="1294193"/>
                </a:lnTo>
                <a:lnTo>
                  <a:pt x="105928" y="1290933"/>
                </a:lnTo>
                <a:lnTo>
                  <a:pt x="93516" y="1282828"/>
                </a:lnTo>
                <a:lnTo>
                  <a:pt x="87686" y="1272392"/>
                </a:lnTo>
                <a:lnTo>
                  <a:pt x="86232" y="1262138"/>
                </a:lnTo>
                <a:lnTo>
                  <a:pt x="88857" y="1249967"/>
                </a:lnTo>
                <a:lnTo>
                  <a:pt x="96454" y="1241244"/>
                </a:lnTo>
                <a:lnTo>
                  <a:pt x="108612" y="1235992"/>
                </a:lnTo>
                <a:lnTo>
                  <a:pt x="124917" y="1234236"/>
                </a:lnTo>
                <a:lnTo>
                  <a:pt x="211124" y="1234236"/>
                </a:lnTo>
                <a:lnTo>
                  <a:pt x="211124" y="1197483"/>
                </a:lnTo>
                <a:close/>
              </a:path>
              <a:path w="216534" h="1428114">
                <a:moveTo>
                  <a:pt x="211124" y="840663"/>
                </a:moveTo>
                <a:lnTo>
                  <a:pt x="0" y="840663"/>
                </a:lnTo>
                <a:lnTo>
                  <a:pt x="0" y="877404"/>
                </a:lnTo>
                <a:lnTo>
                  <a:pt x="71297" y="877404"/>
                </a:lnTo>
                <a:lnTo>
                  <a:pt x="62656" y="887643"/>
                </a:lnTo>
                <a:lnTo>
                  <a:pt x="56834" y="898345"/>
                </a:lnTo>
                <a:lnTo>
                  <a:pt x="53547" y="909978"/>
                </a:lnTo>
                <a:lnTo>
                  <a:pt x="52514" y="923010"/>
                </a:lnTo>
                <a:lnTo>
                  <a:pt x="58499" y="952491"/>
                </a:lnTo>
                <a:lnTo>
                  <a:pt x="75312" y="977750"/>
                </a:lnTo>
                <a:lnTo>
                  <a:pt x="101243" y="995394"/>
                </a:lnTo>
                <a:lnTo>
                  <a:pt x="134581" y="1002029"/>
                </a:lnTo>
                <a:lnTo>
                  <a:pt x="166552" y="995834"/>
                </a:lnTo>
                <a:lnTo>
                  <a:pt x="192433" y="978992"/>
                </a:lnTo>
                <a:lnTo>
                  <a:pt x="201983" y="965288"/>
                </a:lnTo>
                <a:lnTo>
                  <a:pt x="133197" y="965288"/>
                </a:lnTo>
                <a:lnTo>
                  <a:pt x="115138" y="961515"/>
                </a:lnTo>
                <a:lnTo>
                  <a:pt x="100185" y="951471"/>
                </a:lnTo>
                <a:lnTo>
                  <a:pt x="89997" y="937074"/>
                </a:lnTo>
                <a:lnTo>
                  <a:pt x="86232" y="920241"/>
                </a:lnTo>
                <a:lnTo>
                  <a:pt x="90170" y="902161"/>
                </a:lnTo>
                <a:lnTo>
                  <a:pt x="100739" y="887706"/>
                </a:lnTo>
                <a:lnTo>
                  <a:pt x="116076" y="878120"/>
                </a:lnTo>
                <a:lnTo>
                  <a:pt x="134315" y="874648"/>
                </a:lnTo>
                <a:lnTo>
                  <a:pt x="192328" y="874648"/>
                </a:lnTo>
                <a:lnTo>
                  <a:pt x="192328" y="874369"/>
                </a:lnTo>
                <a:lnTo>
                  <a:pt x="211124" y="874369"/>
                </a:lnTo>
                <a:lnTo>
                  <a:pt x="211124" y="840663"/>
                </a:lnTo>
                <a:close/>
              </a:path>
              <a:path w="216534" h="1428114">
                <a:moveTo>
                  <a:pt x="192328" y="874648"/>
                </a:moveTo>
                <a:lnTo>
                  <a:pt x="134315" y="874648"/>
                </a:lnTo>
                <a:lnTo>
                  <a:pt x="152895" y="878232"/>
                </a:lnTo>
                <a:lnTo>
                  <a:pt x="168189" y="887980"/>
                </a:lnTo>
                <a:lnTo>
                  <a:pt x="178563" y="902391"/>
                </a:lnTo>
                <a:lnTo>
                  <a:pt x="182384" y="919962"/>
                </a:lnTo>
                <a:lnTo>
                  <a:pt x="178506" y="937771"/>
                </a:lnTo>
                <a:lnTo>
                  <a:pt x="167944" y="952160"/>
                </a:lnTo>
                <a:lnTo>
                  <a:pt x="152305" y="961782"/>
                </a:lnTo>
                <a:lnTo>
                  <a:pt x="133197" y="965288"/>
                </a:lnTo>
                <a:lnTo>
                  <a:pt x="201983" y="965288"/>
                </a:lnTo>
                <a:lnTo>
                  <a:pt x="209766" y="954120"/>
                </a:lnTo>
                <a:lnTo>
                  <a:pt x="216090" y="923836"/>
                </a:lnTo>
                <a:lnTo>
                  <a:pt x="214554" y="909084"/>
                </a:lnTo>
                <a:lnTo>
                  <a:pt x="210015" y="895548"/>
                </a:lnTo>
                <a:lnTo>
                  <a:pt x="202572" y="883929"/>
                </a:lnTo>
                <a:lnTo>
                  <a:pt x="192328" y="874928"/>
                </a:lnTo>
                <a:lnTo>
                  <a:pt x="192328" y="874648"/>
                </a:lnTo>
                <a:close/>
              </a:path>
              <a:path w="216534" h="1428114">
                <a:moveTo>
                  <a:pt x="18821" y="768896"/>
                </a:moveTo>
                <a:lnTo>
                  <a:pt x="11492" y="770374"/>
                </a:lnTo>
                <a:lnTo>
                  <a:pt x="5510" y="774404"/>
                </a:lnTo>
                <a:lnTo>
                  <a:pt x="1478" y="780383"/>
                </a:lnTo>
                <a:lnTo>
                  <a:pt x="0" y="787704"/>
                </a:lnTo>
                <a:lnTo>
                  <a:pt x="1478" y="795026"/>
                </a:lnTo>
                <a:lnTo>
                  <a:pt x="5510" y="801004"/>
                </a:lnTo>
                <a:lnTo>
                  <a:pt x="11492" y="805035"/>
                </a:lnTo>
                <a:lnTo>
                  <a:pt x="18821" y="806513"/>
                </a:lnTo>
                <a:lnTo>
                  <a:pt x="26135" y="805035"/>
                </a:lnTo>
                <a:lnTo>
                  <a:pt x="32110" y="801004"/>
                </a:lnTo>
                <a:lnTo>
                  <a:pt x="36139" y="795026"/>
                </a:lnTo>
                <a:lnTo>
                  <a:pt x="37617" y="787704"/>
                </a:lnTo>
                <a:lnTo>
                  <a:pt x="36139" y="780383"/>
                </a:lnTo>
                <a:lnTo>
                  <a:pt x="32110" y="774404"/>
                </a:lnTo>
                <a:lnTo>
                  <a:pt x="26135" y="770374"/>
                </a:lnTo>
                <a:lnTo>
                  <a:pt x="18821" y="768896"/>
                </a:lnTo>
                <a:close/>
              </a:path>
              <a:path w="216534" h="1428114">
                <a:moveTo>
                  <a:pt x="88163" y="164350"/>
                </a:moveTo>
                <a:lnTo>
                  <a:pt x="52514" y="164350"/>
                </a:lnTo>
                <a:lnTo>
                  <a:pt x="52514" y="165176"/>
                </a:lnTo>
                <a:lnTo>
                  <a:pt x="53429" y="176645"/>
                </a:lnTo>
                <a:lnTo>
                  <a:pt x="56519" y="185626"/>
                </a:lnTo>
                <a:lnTo>
                  <a:pt x="62303" y="193154"/>
                </a:lnTo>
                <a:lnTo>
                  <a:pt x="71297" y="200266"/>
                </a:lnTo>
                <a:lnTo>
                  <a:pt x="71297" y="200825"/>
                </a:lnTo>
                <a:lnTo>
                  <a:pt x="57772" y="200825"/>
                </a:lnTo>
                <a:lnTo>
                  <a:pt x="57772" y="234530"/>
                </a:lnTo>
                <a:lnTo>
                  <a:pt x="211124" y="234530"/>
                </a:lnTo>
                <a:lnTo>
                  <a:pt x="211124" y="197777"/>
                </a:lnTo>
                <a:lnTo>
                  <a:pt x="123812" y="197777"/>
                </a:lnTo>
                <a:lnTo>
                  <a:pt x="108676" y="195661"/>
                </a:lnTo>
                <a:lnTo>
                  <a:pt x="97691" y="189350"/>
                </a:lnTo>
                <a:lnTo>
                  <a:pt x="90854" y="178896"/>
                </a:lnTo>
                <a:lnTo>
                  <a:pt x="88163" y="164350"/>
                </a:lnTo>
                <a:close/>
              </a:path>
              <a:path w="216534" h="1428114">
                <a:moveTo>
                  <a:pt x="138175" y="0"/>
                </a:moveTo>
                <a:lnTo>
                  <a:pt x="132372" y="0"/>
                </a:lnTo>
                <a:lnTo>
                  <a:pt x="101008" y="6134"/>
                </a:lnTo>
                <a:lnTo>
                  <a:pt x="75655" y="22966"/>
                </a:lnTo>
                <a:lnTo>
                  <a:pt x="58696" y="48139"/>
                </a:lnTo>
                <a:lnTo>
                  <a:pt x="52514" y="79298"/>
                </a:lnTo>
                <a:lnTo>
                  <a:pt x="59008" y="111606"/>
                </a:lnTo>
                <a:lnTo>
                  <a:pt x="76695" y="137152"/>
                </a:lnTo>
                <a:lnTo>
                  <a:pt x="102877" y="153942"/>
                </a:lnTo>
                <a:lnTo>
                  <a:pt x="134861" y="159981"/>
                </a:lnTo>
                <a:lnTo>
                  <a:pt x="166670" y="153821"/>
                </a:lnTo>
                <a:lnTo>
                  <a:pt x="192468" y="136807"/>
                </a:lnTo>
                <a:lnTo>
                  <a:pt x="202178" y="122402"/>
                </a:lnTo>
                <a:lnTo>
                  <a:pt x="121323" y="122402"/>
                </a:lnTo>
                <a:lnTo>
                  <a:pt x="105928" y="116055"/>
                </a:lnTo>
                <a:lnTo>
                  <a:pt x="94967" y="106237"/>
                </a:lnTo>
                <a:lnTo>
                  <a:pt x="88411" y="93725"/>
                </a:lnTo>
                <a:lnTo>
                  <a:pt x="86232" y="79298"/>
                </a:lnTo>
                <a:lnTo>
                  <a:pt x="88606" y="63609"/>
                </a:lnTo>
                <a:lnTo>
                  <a:pt x="95486" y="51184"/>
                </a:lnTo>
                <a:lnTo>
                  <a:pt x="106512" y="42383"/>
                </a:lnTo>
                <a:lnTo>
                  <a:pt x="121323" y="37566"/>
                </a:lnTo>
                <a:lnTo>
                  <a:pt x="150888" y="37566"/>
                </a:lnTo>
                <a:lnTo>
                  <a:pt x="150888" y="2209"/>
                </a:lnTo>
                <a:lnTo>
                  <a:pt x="144259" y="825"/>
                </a:lnTo>
                <a:lnTo>
                  <a:pt x="138175" y="0"/>
                </a:lnTo>
                <a:close/>
              </a:path>
              <a:path w="216534" h="1428114">
                <a:moveTo>
                  <a:pt x="150888" y="37566"/>
                </a:moveTo>
                <a:lnTo>
                  <a:pt x="121323" y="37566"/>
                </a:lnTo>
                <a:lnTo>
                  <a:pt x="121323" y="122402"/>
                </a:lnTo>
                <a:lnTo>
                  <a:pt x="202178" y="122402"/>
                </a:lnTo>
                <a:lnTo>
                  <a:pt x="202923" y="121297"/>
                </a:lnTo>
                <a:lnTo>
                  <a:pt x="150888" y="121297"/>
                </a:lnTo>
                <a:lnTo>
                  <a:pt x="150888" y="37566"/>
                </a:lnTo>
                <a:close/>
              </a:path>
              <a:path w="216534" h="1428114">
                <a:moveTo>
                  <a:pt x="162763" y="4965"/>
                </a:moveTo>
                <a:lnTo>
                  <a:pt x="162763" y="43649"/>
                </a:lnTo>
                <a:lnTo>
                  <a:pt x="171540" y="50189"/>
                </a:lnTo>
                <a:lnTo>
                  <a:pt x="177650" y="58434"/>
                </a:lnTo>
                <a:lnTo>
                  <a:pt x="181222" y="68129"/>
                </a:lnTo>
                <a:lnTo>
                  <a:pt x="182384" y="79019"/>
                </a:lnTo>
                <a:lnTo>
                  <a:pt x="179365" y="94794"/>
                </a:lnTo>
                <a:lnTo>
                  <a:pt x="171708" y="107616"/>
                </a:lnTo>
                <a:lnTo>
                  <a:pt x="161516" y="116709"/>
                </a:lnTo>
                <a:lnTo>
                  <a:pt x="150888" y="121297"/>
                </a:lnTo>
                <a:lnTo>
                  <a:pt x="202923" y="121297"/>
                </a:lnTo>
                <a:lnTo>
                  <a:pt x="209770" y="111140"/>
                </a:lnTo>
                <a:lnTo>
                  <a:pt x="216090" y="79019"/>
                </a:lnTo>
                <a:lnTo>
                  <a:pt x="212110" y="55093"/>
                </a:lnTo>
                <a:lnTo>
                  <a:pt x="201033" y="33496"/>
                </a:lnTo>
                <a:lnTo>
                  <a:pt x="184152" y="16147"/>
                </a:lnTo>
                <a:lnTo>
                  <a:pt x="162763" y="4965"/>
                </a:lnTo>
                <a:close/>
              </a:path>
              <a:path w="216534" h="1428114">
                <a:moveTo>
                  <a:pt x="192049" y="299770"/>
                </a:moveTo>
                <a:lnTo>
                  <a:pt x="77114" y="299770"/>
                </a:lnTo>
                <a:lnTo>
                  <a:pt x="77114" y="300316"/>
                </a:lnTo>
                <a:lnTo>
                  <a:pt x="68255" y="308617"/>
                </a:lnTo>
                <a:lnTo>
                  <a:pt x="60356" y="320670"/>
                </a:lnTo>
                <a:lnTo>
                  <a:pt x="54686" y="335258"/>
                </a:lnTo>
                <a:lnTo>
                  <a:pt x="52514" y="351167"/>
                </a:lnTo>
                <a:lnTo>
                  <a:pt x="58908" y="381937"/>
                </a:lnTo>
                <a:lnTo>
                  <a:pt x="76312" y="406255"/>
                </a:lnTo>
                <a:lnTo>
                  <a:pt x="102058" y="422231"/>
                </a:lnTo>
                <a:lnTo>
                  <a:pt x="133476" y="427977"/>
                </a:lnTo>
                <a:lnTo>
                  <a:pt x="165968" y="422426"/>
                </a:lnTo>
                <a:lnTo>
                  <a:pt x="192190" y="406981"/>
                </a:lnTo>
                <a:lnTo>
                  <a:pt x="203914" y="391236"/>
                </a:lnTo>
                <a:lnTo>
                  <a:pt x="135140" y="391236"/>
                </a:lnTo>
                <a:lnTo>
                  <a:pt x="115951" y="387764"/>
                </a:lnTo>
                <a:lnTo>
                  <a:pt x="100428" y="378212"/>
                </a:lnTo>
                <a:lnTo>
                  <a:pt x="90027" y="363836"/>
                </a:lnTo>
                <a:lnTo>
                  <a:pt x="86232" y="345909"/>
                </a:lnTo>
                <a:lnTo>
                  <a:pt x="89932" y="327686"/>
                </a:lnTo>
                <a:lnTo>
                  <a:pt x="100080" y="313448"/>
                </a:lnTo>
                <a:lnTo>
                  <a:pt x="115256" y="304183"/>
                </a:lnTo>
                <a:lnTo>
                  <a:pt x="134035" y="300875"/>
                </a:lnTo>
                <a:lnTo>
                  <a:pt x="193048" y="300875"/>
                </a:lnTo>
                <a:lnTo>
                  <a:pt x="192049" y="299770"/>
                </a:lnTo>
                <a:close/>
              </a:path>
              <a:path w="216534" h="1428114">
                <a:moveTo>
                  <a:pt x="193048" y="300875"/>
                </a:moveTo>
                <a:lnTo>
                  <a:pt x="134035" y="300875"/>
                </a:lnTo>
                <a:lnTo>
                  <a:pt x="152659" y="304100"/>
                </a:lnTo>
                <a:lnTo>
                  <a:pt x="168049" y="313204"/>
                </a:lnTo>
                <a:lnTo>
                  <a:pt x="178519" y="327332"/>
                </a:lnTo>
                <a:lnTo>
                  <a:pt x="182384" y="345630"/>
                </a:lnTo>
                <a:lnTo>
                  <a:pt x="178615" y="363718"/>
                </a:lnTo>
                <a:lnTo>
                  <a:pt x="168397" y="378177"/>
                </a:lnTo>
                <a:lnTo>
                  <a:pt x="153338" y="387768"/>
                </a:lnTo>
                <a:lnTo>
                  <a:pt x="135140" y="391236"/>
                </a:lnTo>
                <a:lnTo>
                  <a:pt x="203914" y="391236"/>
                </a:lnTo>
                <a:lnTo>
                  <a:pt x="209709" y="383453"/>
                </a:lnTo>
                <a:lnTo>
                  <a:pt x="216090" y="353656"/>
                </a:lnTo>
                <a:lnTo>
                  <a:pt x="214355" y="338898"/>
                </a:lnTo>
                <a:lnTo>
                  <a:pt x="209461" y="324118"/>
                </a:lnTo>
                <a:lnTo>
                  <a:pt x="201870" y="310635"/>
                </a:lnTo>
                <a:lnTo>
                  <a:pt x="193048" y="300875"/>
                </a:lnTo>
                <a:close/>
              </a:path>
              <a:path w="216534" h="1428114">
                <a:moveTo>
                  <a:pt x="211124" y="266052"/>
                </a:moveTo>
                <a:lnTo>
                  <a:pt x="57772" y="266052"/>
                </a:lnTo>
                <a:lnTo>
                  <a:pt x="57772" y="299770"/>
                </a:lnTo>
                <a:lnTo>
                  <a:pt x="211124" y="299770"/>
                </a:lnTo>
                <a:lnTo>
                  <a:pt x="211124" y="266052"/>
                </a:lnTo>
                <a:close/>
              </a:path>
              <a:path w="216534" h="1428114">
                <a:moveTo>
                  <a:pt x="211124" y="769327"/>
                </a:moveTo>
                <a:lnTo>
                  <a:pt x="57772" y="769327"/>
                </a:lnTo>
                <a:lnTo>
                  <a:pt x="57772" y="806081"/>
                </a:lnTo>
                <a:lnTo>
                  <a:pt x="211124" y="806081"/>
                </a:lnTo>
                <a:lnTo>
                  <a:pt x="211124" y="769327"/>
                </a:lnTo>
                <a:close/>
              </a:path>
              <a:path w="216534" h="1428114">
                <a:moveTo>
                  <a:pt x="57772" y="596582"/>
                </a:moveTo>
                <a:lnTo>
                  <a:pt x="57772" y="637832"/>
                </a:lnTo>
                <a:lnTo>
                  <a:pt x="136702" y="673988"/>
                </a:lnTo>
                <a:lnTo>
                  <a:pt x="57772" y="710069"/>
                </a:lnTo>
                <a:lnTo>
                  <a:pt x="57772" y="750938"/>
                </a:lnTo>
                <a:lnTo>
                  <a:pt x="216090" y="674992"/>
                </a:lnTo>
                <a:lnTo>
                  <a:pt x="57772" y="596582"/>
                </a:lnTo>
                <a:close/>
              </a:path>
              <a:path w="216534" h="1428114">
                <a:moveTo>
                  <a:pt x="108610" y="440575"/>
                </a:moveTo>
                <a:lnTo>
                  <a:pt x="84923" y="452778"/>
                </a:lnTo>
                <a:lnTo>
                  <a:pt x="67298" y="470623"/>
                </a:lnTo>
                <a:lnTo>
                  <a:pt x="56305" y="492717"/>
                </a:lnTo>
                <a:lnTo>
                  <a:pt x="52514" y="517664"/>
                </a:lnTo>
                <a:lnTo>
                  <a:pt x="58991" y="549362"/>
                </a:lnTo>
                <a:lnTo>
                  <a:pt x="76557" y="575178"/>
                </a:lnTo>
                <a:lnTo>
                  <a:pt x="102411" y="592547"/>
                </a:lnTo>
                <a:lnTo>
                  <a:pt x="133756" y="598906"/>
                </a:lnTo>
                <a:lnTo>
                  <a:pt x="165619" y="592542"/>
                </a:lnTo>
                <a:lnTo>
                  <a:pt x="191811" y="575143"/>
                </a:lnTo>
                <a:lnTo>
                  <a:pt x="200713" y="562152"/>
                </a:lnTo>
                <a:lnTo>
                  <a:pt x="134315" y="562152"/>
                </a:lnTo>
                <a:lnTo>
                  <a:pt x="115256" y="558855"/>
                </a:lnTo>
                <a:lnTo>
                  <a:pt x="100010" y="549652"/>
                </a:lnTo>
                <a:lnTo>
                  <a:pt x="89897" y="535578"/>
                </a:lnTo>
                <a:lnTo>
                  <a:pt x="86232" y="517664"/>
                </a:lnTo>
                <a:lnTo>
                  <a:pt x="87709" y="506113"/>
                </a:lnTo>
                <a:lnTo>
                  <a:pt x="92035" y="496531"/>
                </a:lnTo>
                <a:lnTo>
                  <a:pt x="99054" y="488607"/>
                </a:lnTo>
                <a:lnTo>
                  <a:pt x="108610" y="482028"/>
                </a:lnTo>
                <a:lnTo>
                  <a:pt x="108610" y="440575"/>
                </a:lnTo>
                <a:close/>
              </a:path>
              <a:path w="216534" h="1428114">
                <a:moveTo>
                  <a:pt x="161112" y="440575"/>
                </a:moveTo>
                <a:lnTo>
                  <a:pt x="161112" y="482028"/>
                </a:lnTo>
                <a:lnTo>
                  <a:pt x="169675" y="488463"/>
                </a:lnTo>
                <a:lnTo>
                  <a:pt x="176406" y="496220"/>
                </a:lnTo>
                <a:lnTo>
                  <a:pt x="180807" y="505377"/>
                </a:lnTo>
                <a:lnTo>
                  <a:pt x="182384" y="516013"/>
                </a:lnTo>
                <a:lnTo>
                  <a:pt x="178718" y="534297"/>
                </a:lnTo>
                <a:lnTo>
                  <a:pt x="168603" y="548927"/>
                </a:lnTo>
                <a:lnTo>
                  <a:pt x="153361" y="558635"/>
                </a:lnTo>
                <a:lnTo>
                  <a:pt x="134315" y="562152"/>
                </a:lnTo>
                <a:lnTo>
                  <a:pt x="200713" y="562152"/>
                </a:lnTo>
                <a:lnTo>
                  <a:pt x="209558" y="549245"/>
                </a:lnTo>
                <a:lnTo>
                  <a:pt x="216090" y="517385"/>
                </a:lnTo>
                <a:lnTo>
                  <a:pt x="212434" y="492405"/>
                </a:lnTo>
                <a:lnTo>
                  <a:pt x="201760" y="470688"/>
                </a:lnTo>
                <a:lnTo>
                  <a:pt x="184506" y="453118"/>
                </a:lnTo>
                <a:lnTo>
                  <a:pt x="161112" y="440575"/>
                </a:lnTo>
                <a:close/>
              </a:path>
            </a:pathLst>
          </a:custGeom>
          <a:solidFill>
            <a:srgbClr val="00293A"/>
          </a:solidFill>
        </p:spPr>
        <p:txBody>
          <a:bodyPr wrap="square" lIns="0" tIns="0" rIns="0" bIns="0" rtlCol="0"/>
          <a:lstStyle/>
          <a:p>
            <a:endParaRPr/>
          </a:p>
        </p:txBody>
      </p:sp>
      <p:sp>
        <p:nvSpPr>
          <p:cNvPr id="26" name="Text Placeholder 18">
            <a:extLst>
              <a:ext uri="{FF2B5EF4-FFF2-40B4-BE49-F238E27FC236}">
                <a16:creationId xmlns:a16="http://schemas.microsoft.com/office/drawing/2014/main" id="{996D18B9-5E8F-A64E-BF87-48503498C81B}"/>
              </a:ext>
            </a:extLst>
          </p:cNvPr>
          <p:cNvSpPr>
            <a:spLocks noGrp="1"/>
          </p:cNvSpPr>
          <p:nvPr>
            <p:ph type="body" sz="quarter" idx="12" hasCustomPrompt="1"/>
          </p:nvPr>
        </p:nvSpPr>
        <p:spPr>
          <a:xfrm>
            <a:off x="825500" y="2502587"/>
            <a:ext cx="10963031" cy="4787491"/>
          </a:xfrm>
        </p:spPr>
        <p:txBody>
          <a:bodyPr anchor="b">
            <a:noAutofit/>
          </a:bodyPr>
          <a:lstStyle>
            <a:lvl1pPr marL="0" indent="0">
              <a:spcBef>
                <a:spcPts val="600"/>
              </a:spcBef>
              <a:buNone/>
              <a:defRPr sz="9600" b="0" i="0">
                <a:solidFill>
                  <a:schemeClr val="bg1"/>
                </a:solidFill>
                <a:latin typeface="Arial" panose="020B0604020202020204" pitchFamily="34" charset="0"/>
                <a:cs typeface="Arial" panose="020B0604020202020204" pitchFamily="34" charset="0"/>
              </a:defRPr>
            </a:lvl1pPr>
            <a:lvl2pPr>
              <a:defRPr sz="8000" b="0" i="0">
                <a:latin typeface="Hepta Slab" pitchFamily="2" charset="77"/>
                <a:cs typeface="Hepta Slab" pitchFamily="2" charset="77"/>
              </a:defRPr>
            </a:lvl2pPr>
            <a:lvl3pPr>
              <a:defRPr sz="8000" b="0" i="0">
                <a:latin typeface="Hepta Slab" pitchFamily="2" charset="77"/>
                <a:cs typeface="Hepta Slab" pitchFamily="2" charset="77"/>
              </a:defRPr>
            </a:lvl3pPr>
            <a:lvl4pPr>
              <a:defRPr sz="8000" b="0" i="0">
                <a:latin typeface="Hepta Slab" pitchFamily="2" charset="77"/>
                <a:cs typeface="Hepta Slab" pitchFamily="2" charset="77"/>
              </a:defRPr>
            </a:lvl4pPr>
            <a:lvl5pPr>
              <a:defRPr sz="8000" b="0" i="0">
                <a:latin typeface="Hepta Slab" pitchFamily="2" charset="77"/>
                <a:cs typeface="Hepta Slab" pitchFamily="2" charset="77"/>
              </a:defRPr>
            </a:lvl5pPr>
          </a:lstStyle>
          <a:p>
            <a:pPr lvl="0"/>
            <a:r>
              <a:rPr lang="en-US" dirty="0"/>
              <a:t>Cover Header Goes Here</a:t>
            </a:r>
          </a:p>
        </p:txBody>
      </p:sp>
    </p:spTree>
    <p:extLst>
      <p:ext uri="{BB962C8B-B14F-4D97-AF65-F5344CB8AC3E}">
        <p14:creationId xmlns:p14="http://schemas.microsoft.com/office/powerpoint/2010/main" val="1520350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Title Slide 1">
    <p:spTree>
      <p:nvGrpSpPr>
        <p:cNvPr id="1" name=""/>
        <p:cNvGrpSpPr/>
        <p:nvPr/>
      </p:nvGrpSpPr>
      <p:grpSpPr>
        <a:xfrm>
          <a:off x="0" y="0"/>
          <a:ext cx="0" cy="0"/>
          <a:chOff x="0" y="0"/>
          <a:chExt cx="0" cy="0"/>
        </a:xfrm>
      </p:grpSpPr>
      <p:sp>
        <p:nvSpPr>
          <p:cNvPr id="17" name="object 2">
            <a:extLst>
              <a:ext uri="{FF2B5EF4-FFF2-40B4-BE49-F238E27FC236}">
                <a16:creationId xmlns:a16="http://schemas.microsoft.com/office/drawing/2014/main" id="{9D479BEF-BF9A-084D-A1C1-00C67F1CD646}"/>
              </a:ext>
            </a:extLst>
          </p:cNvPr>
          <p:cNvSpPr/>
          <p:nvPr userDrawn="1"/>
        </p:nvSpPr>
        <p:spPr>
          <a:xfrm>
            <a:off x="0" y="0"/>
            <a:ext cx="12192000" cy="8229600"/>
          </a:xfrm>
          <a:custGeom>
            <a:avLst/>
            <a:gdLst/>
            <a:ahLst/>
            <a:cxnLst/>
            <a:rect l="l" t="t" r="r" b="b"/>
            <a:pathLst>
              <a:path w="12192000" h="8229600">
                <a:moveTo>
                  <a:pt x="12192000" y="0"/>
                </a:moveTo>
                <a:lnTo>
                  <a:pt x="0" y="0"/>
                </a:lnTo>
                <a:lnTo>
                  <a:pt x="0" y="8229600"/>
                </a:lnTo>
                <a:lnTo>
                  <a:pt x="12192000" y="8229600"/>
                </a:lnTo>
                <a:lnTo>
                  <a:pt x="12192000" y="0"/>
                </a:lnTo>
                <a:close/>
              </a:path>
            </a:pathLst>
          </a:custGeom>
          <a:solidFill>
            <a:srgbClr val="00293A"/>
          </a:solidFill>
        </p:spPr>
        <p:txBody>
          <a:bodyPr wrap="square" lIns="0" tIns="0" rIns="0" bIns="0" rtlCol="0"/>
          <a:lstStyle/>
          <a:p>
            <a:endParaRPr/>
          </a:p>
        </p:txBody>
      </p:sp>
      <p:sp>
        <p:nvSpPr>
          <p:cNvPr id="24" name="object 14">
            <a:extLst>
              <a:ext uri="{FF2B5EF4-FFF2-40B4-BE49-F238E27FC236}">
                <a16:creationId xmlns:a16="http://schemas.microsoft.com/office/drawing/2014/main" id="{2A40F5F3-2A99-FA42-88CF-3EE1A9FB330A}"/>
              </a:ext>
            </a:extLst>
          </p:cNvPr>
          <p:cNvSpPr/>
          <p:nvPr userDrawn="1"/>
        </p:nvSpPr>
        <p:spPr>
          <a:xfrm>
            <a:off x="13147814" y="7034224"/>
            <a:ext cx="477520" cy="142875"/>
          </a:xfrm>
          <a:custGeom>
            <a:avLst/>
            <a:gdLst/>
            <a:ahLst/>
            <a:cxnLst/>
            <a:rect l="l" t="t" r="r" b="b"/>
            <a:pathLst>
              <a:path w="477519" h="142875">
                <a:moveTo>
                  <a:pt x="476973" y="0"/>
                </a:moveTo>
                <a:lnTo>
                  <a:pt x="0" y="0"/>
                </a:lnTo>
                <a:lnTo>
                  <a:pt x="0" y="142328"/>
                </a:lnTo>
                <a:lnTo>
                  <a:pt x="476973" y="142328"/>
                </a:lnTo>
                <a:lnTo>
                  <a:pt x="476973" y="0"/>
                </a:lnTo>
                <a:close/>
              </a:path>
            </a:pathLst>
          </a:custGeom>
          <a:solidFill>
            <a:srgbClr val="00609C"/>
          </a:solidFill>
        </p:spPr>
        <p:txBody>
          <a:bodyPr wrap="square" lIns="0" tIns="0" rIns="0" bIns="0" rtlCol="0"/>
          <a:lstStyle/>
          <a:p>
            <a:endParaRPr/>
          </a:p>
        </p:txBody>
      </p:sp>
      <p:sp>
        <p:nvSpPr>
          <p:cNvPr id="26" name="object 15">
            <a:extLst>
              <a:ext uri="{FF2B5EF4-FFF2-40B4-BE49-F238E27FC236}">
                <a16:creationId xmlns:a16="http://schemas.microsoft.com/office/drawing/2014/main" id="{00249A97-08E3-0647-A5A8-47F41C9B818F}"/>
              </a:ext>
            </a:extLst>
          </p:cNvPr>
          <p:cNvSpPr/>
          <p:nvPr userDrawn="1"/>
        </p:nvSpPr>
        <p:spPr>
          <a:xfrm>
            <a:off x="13147814" y="6763829"/>
            <a:ext cx="477520" cy="225425"/>
          </a:xfrm>
          <a:custGeom>
            <a:avLst/>
            <a:gdLst/>
            <a:ahLst/>
            <a:cxnLst/>
            <a:rect l="l" t="t" r="r" b="b"/>
            <a:pathLst>
              <a:path w="477519" h="225425">
                <a:moveTo>
                  <a:pt x="476973" y="0"/>
                </a:moveTo>
                <a:lnTo>
                  <a:pt x="0" y="0"/>
                </a:lnTo>
                <a:lnTo>
                  <a:pt x="0" y="225120"/>
                </a:lnTo>
                <a:lnTo>
                  <a:pt x="476973" y="225120"/>
                </a:lnTo>
                <a:lnTo>
                  <a:pt x="476973" y="0"/>
                </a:lnTo>
                <a:close/>
              </a:path>
            </a:pathLst>
          </a:custGeom>
          <a:solidFill>
            <a:srgbClr val="00293A"/>
          </a:solidFill>
        </p:spPr>
        <p:txBody>
          <a:bodyPr wrap="square" lIns="0" tIns="0" rIns="0" bIns="0" rtlCol="0"/>
          <a:lstStyle/>
          <a:p>
            <a:endParaRPr/>
          </a:p>
        </p:txBody>
      </p:sp>
      <p:sp>
        <p:nvSpPr>
          <p:cNvPr id="27" name="object 16">
            <a:extLst>
              <a:ext uri="{FF2B5EF4-FFF2-40B4-BE49-F238E27FC236}">
                <a16:creationId xmlns:a16="http://schemas.microsoft.com/office/drawing/2014/main" id="{24BD7E03-BBF7-E540-8DE4-E71313B47BD1}"/>
              </a:ext>
            </a:extLst>
          </p:cNvPr>
          <p:cNvSpPr/>
          <p:nvPr userDrawn="1"/>
        </p:nvSpPr>
        <p:spPr>
          <a:xfrm>
            <a:off x="13147814" y="7221842"/>
            <a:ext cx="477520" cy="68580"/>
          </a:xfrm>
          <a:custGeom>
            <a:avLst/>
            <a:gdLst/>
            <a:ahLst/>
            <a:cxnLst/>
            <a:rect l="l" t="t" r="r" b="b"/>
            <a:pathLst>
              <a:path w="477519" h="68579">
                <a:moveTo>
                  <a:pt x="476973" y="0"/>
                </a:moveTo>
                <a:lnTo>
                  <a:pt x="0" y="0"/>
                </a:lnTo>
                <a:lnTo>
                  <a:pt x="0" y="67970"/>
                </a:lnTo>
                <a:lnTo>
                  <a:pt x="476973" y="67970"/>
                </a:lnTo>
                <a:lnTo>
                  <a:pt x="476973" y="0"/>
                </a:lnTo>
                <a:close/>
              </a:path>
            </a:pathLst>
          </a:custGeom>
          <a:solidFill>
            <a:srgbClr val="05A7E0"/>
          </a:solidFill>
        </p:spPr>
        <p:txBody>
          <a:bodyPr wrap="square" lIns="0" tIns="0" rIns="0" bIns="0" rtlCol="0"/>
          <a:lstStyle/>
          <a:p>
            <a:endParaRPr/>
          </a:p>
        </p:txBody>
      </p:sp>
      <p:sp>
        <p:nvSpPr>
          <p:cNvPr id="28" name="object 17">
            <a:extLst>
              <a:ext uri="{FF2B5EF4-FFF2-40B4-BE49-F238E27FC236}">
                <a16:creationId xmlns:a16="http://schemas.microsoft.com/office/drawing/2014/main" id="{EB3E85FA-8C7B-9144-A420-6314C733C64A}"/>
              </a:ext>
            </a:extLst>
          </p:cNvPr>
          <p:cNvSpPr/>
          <p:nvPr userDrawn="1"/>
        </p:nvSpPr>
        <p:spPr>
          <a:xfrm>
            <a:off x="13221947" y="4637779"/>
            <a:ext cx="285115" cy="1950085"/>
          </a:xfrm>
          <a:custGeom>
            <a:avLst/>
            <a:gdLst/>
            <a:ahLst/>
            <a:cxnLst/>
            <a:rect l="l" t="t" r="r" b="b"/>
            <a:pathLst>
              <a:path w="285115" h="1950084">
                <a:moveTo>
                  <a:pt x="176657" y="1386865"/>
                </a:moveTo>
                <a:lnTo>
                  <a:pt x="135287" y="1395283"/>
                </a:lnTo>
                <a:lnTo>
                  <a:pt x="101085" y="1418556"/>
                </a:lnTo>
                <a:lnTo>
                  <a:pt x="77808" y="1453714"/>
                </a:lnTo>
                <a:lnTo>
                  <a:pt x="69215" y="1497787"/>
                </a:lnTo>
                <a:lnTo>
                  <a:pt x="77922" y="1541823"/>
                </a:lnTo>
                <a:lnTo>
                  <a:pt x="101449" y="1577260"/>
                </a:lnTo>
                <a:lnTo>
                  <a:pt x="135903" y="1600882"/>
                </a:lnTo>
                <a:lnTo>
                  <a:pt x="177393" y="1609471"/>
                </a:lnTo>
                <a:lnTo>
                  <a:pt x="218763" y="1600669"/>
                </a:lnTo>
                <a:lnTo>
                  <a:pt x="252964" y="1576693"/>
                </a:lnTo>
                <a:lnTo>
                  <a:pt x="264371" y="1559293"/>
                </a:lnTo>
                <a:lnTo>
                  <a:pt x="177393" y="1559293"/>
                </a:lnTo>
                <a:lnTo>
                  <a:pt x="153144" y="1554464"/>
                </a:lnTo>
                <a:lnTo>
                  <a:pt x="132821" y="1541322"/>
                </a:lnTo>
                <a:lnTo>
                  <a:pt x="118848" y="1521885"/>
                </a:lnTo>
                <a:lnTo>
                  <a:pt x="113652" y="1498168"/>
                </a:lnTo>
                <a:lnTo>
                  <a:pt x="119007" y="1473653"/>
                </a:lnTo>
                <a:lnTo>
                  <a:pt x="133275" y="1454303"/>
                </a:lnTo>
                <a:lnTo>
                  <a:pt x="153755" y="1441605"/>
                </a:lnTo>
                <a:lnTo>
                  <a:pt x="177749" y="1437043"/>
                </a:lnTo>
                <a:lnTo>
                  <a:pt x="265718" y="1437043"/>
                </a:lnTo>
                <a:lnTo>
                  <a:pt x="253420" y="1418275"/>
                </a:lnTo>
                <a:lnTo>
                  <a:pt x="219068" y="1395177"/>
                </a:lnTo>
                <a:lnTo>
                  <a:pt x="176657" y="1386865"/>
                </a:lnTo>
                <a:close/>
              </a:path>
              <a:path w="285115" h="1950084">
                <a:moveTo>
                  <a:pt x="265718" y="1437043"/>
                </a:moveTo>
                <a:lnTo>
                  <a:pt x="177749" y="1437043"/>
                </a:lnTo>
                <a:lnTo>
                  <a:pt x="201677" y="1441546"/>
                </a:lnTo>
                <a:lnTo>
                  <a:pt x="221641" y="1454113"/>
                </a:lnTo>
                <a:lnTo>
                  <a:pt x="235322" y="1473331"/>
                </a:lnTo>
                <a:lnTo>
                  <a:pt x="240398" y="1497787"/>
                </a:lnTo>
                <a:lnTo>
                  <a:pt x="235316" y="1522522"/>
                </a:lnTo>
                <a:lnTo>
                  <a:pt x="221597" y="1541984"/>
                </a:lnTo>
                <a:lnTo>
                  <a:pt x="201527" y="1554724"/>
                </a:lnTo>
                <a:lnTo>
                  <a:pt x="177393" y="1559293"/>
                </a:lnTo>
                <a:lnTo>
                  <a:pt x="264371" y="1559293"/>
                </a:lnTo>
                <a:lnTo>
                  <a:pt x="276241" y="1541185"/>
                </a:lnTo>
                <a:lnTo>
                  <a:pt x="284835" y="1497787"/>
                </a:lnTo>
                <a:lnTo>
                  <a:pt x="276435" y="1453398"/>
                </a:lnTo>
                <a:lnTo>
                  <a:pt x="265718" y="1437043"/>
                </a:lnTo>
                <a:close/>
              </a:path>
              <a:path w="285115" h="1950084">
                <a:moveTo>
                  <a:pt x="278282" y="1635213"/>
                </a:moveTo>
                <a:lnTo>
                  <a:pt x="156629" y="1635213"/>
                </a:lnTo>
                <a:lnTo>
                  <a:pt x="116851" y="1642217"/>
                </a:lnTo>
                <a:lnTo>
                  <a:pt x="89704" y="1660966"/>
                </a:lnTo>
                <a:lnTo>
                  <a:pt x="74167" y="1688063"/>
                </a:lnTo>
                <a:lnTo>
                  <a:pt x="69215" y="1720113"/>
                </a:lnTo>
                <a:lnTo>
                  <a:pt x="70939" y="1740208"/>
                </a:lnTo>
                <a:lnTo>
                  <a:pt x="76454" y="1758114"/>
                </a:lnTo>
                <a:lnTo>
                  <a:pt x="86274" y="1773902"/>
                </a:lnTo>
                <a:lnTo>
                  <a:pt x="100914" y="1787639"/>
                </a:lnTo>
                <a:lnTo>
                  <a:pt x="87351" y="1799250"/>
                </a:lnTo>
                <a:lnTo>
                  <a:pt x="77411" y="1813440"/>
                </a:lnTo>
                <a:lnTo>
                  <a:pt x="71297" y="1829824"/>
                </a:lnTo>
                <a:lnTo>
                  <a:pt x="69215" y="1848015"/>
                </a:lnTo>
                <a:lnTo>
                  <a:pt x="70769" y="1865482"/>
                </a:lnTo>
                <a:lnTo>
                  <a:pt x="75363" y="1880752"/>
                </a:lnTo>
                <a:lnTo>
                  <a:pt x="82893" y="1893331"/>
                </a:lnTo>
                <a:lnTo>
                  <a:pt x="93256" y="1902726"/>
                </a:lnTo>
                <a:lnTo>
                  <a:pt x="93256" y="1903476"/>
                </a:lnTo>
                <a:lnTo>
                  <a:pt x="76149" y="1903476"/>
                </a:lnTo>
                <a:lnTo>
                  <a:pt x="76149" y="1949513"/>
                </a:lnTo>
                <a:lnTo>
                  <a:pt x="278282" y="1949513"/>
                </a:lnTo>
                <a:lnTo>
                  <a:pt x="278282" y="1899323"/>
                </a:lnTo>
                <a:lnTo>
                  <a:pt x="175209" y="1899323"/>
                </a:lnTo>
                <a:lnTo>
                  <a:pt x="146538" y="1896783"/>
                </a:lnTo>
                <a:lnTo>
                  <a:pt x="127495" y="1889185"/>
                </a:lnTo>
                <a:lnTo>
                  <a:pt x="116919" y="1876563"/>
                </a:lnTo>
                <a:lnTo>
                  <a:pt x="113652" y="1858949"/>
                </a:lnTo>
                <a:lnTo>
                  <a:pt x="117369" y="1840843"/>
                </a:lnTo>
                <a:lnTo>
                  <a:pt x="127812" y="1827868"/>
                </a:lnTo>
                <a:lnTo>
                  <a:pt x="143923" y="1820057"/>
                </a:lnTo>
                <a:lnTo>
                  <a:pt x="164642" y="1817446"/>
                </a:lnTo>
                <a:lnTo>
                  <a:pt x="278282" y="1817446"/>
                </a:lnTo>
                <a:lnTo>
                  <a:pt x="278282" y="1767268"/>
                </a:lnTo>
                <a:lnTo>
                  <a:pt x="167563" y="1767268"/>
                </a:lnTo>
                <a:lnTo>
                  <a:pt x="139621" y="1762818"/>
                </a:lnTo>
                <a:lnTo>
                  <a:pt x="123258" y="1751753"/>
                </a:lnTo>
                <a:lnTo>
                  <a:pt x="115569" y="1737505"/>
                </a:lnTo>
                <a:lnTo>
                  <a:pt x="113652" y="1723504"/>
                </a:lnTo>
                <a:lnTo>
                  <a:pt x="117111" y="1706881"/>
                </a:lnTo>
                <a:lnTo>
                  <a:pt x="127127" y="1694965"/>
                </a:lnTo>
                <a:lnTo>
                  <a:pt x="143152" y="1687790"/>
                </a:lnTo>
                <a:lnTo>
                  <a:pt x="164642" y="1685391"/>
                </a:lnTo>
                <a:lnTo>
                  <a:pt x="278282" y="1685391"/>
                </a:lnTo>
                <a:lnTo>
                  <a:pt x="278282" y="1635213"/>
                </a:lnTo>
                <a:close/>
              </a:path>
              <a:path w="285115" h="1950084">
                <a:moveTo>
                  <a:pt x="278282" y="1147965"/>
                </a:moveTo>
                <a:lnTo>
                  <a:pt x="0" y="1147965"/>
                </a:lnTo>
                <a:lnTo>
                  <a:pt x="0" y="1198143"/>
                </a:lnTo>
                <a:lnTo>
                  <a:pt x="93980" y="1198143"/>
                </a:lnTo>
                <a:lnTo>
                  <a:pt x="82588" y="1212110"/>
                </a:lnTo>
                <a:lnTo>
                  <a:pt x="74910" y="1226718"/>
                </a:lnTo>
                <a:lnTo>
                  <a:pt x="70577" y="1242602"/>
                </a:lnTo>
                <a:lnTo>
                  <a:pt x="69215" y="1260398"/>
                </a:lnTo>
                <a:lnTo>
                  <a:pt x="77102" y="1300662"/>
                </a:lnTo>
                <a:lnTo>
                  <a:pt x="99263" y="1335157"/>
                </a:lnTo>
                <a:lnTo>
                  <a:pt x="133444" y="1359250"/>
                </a:lnTo>
                <a:lnTo>
                  <a:pt x="177393" y="1368310"/>
                </a:lnTo>
                <a:lnTo>
                  <a:pt x="219534" y="1359850"/>
                </a:lnTo>
                <a:lnTo>
                  <a:pt x="253650" y="1336851"/>
                </a:lnTo>
                <a:lnTo>
                  <a:pt x="266242" y="1318133"/>
                </a:lnTo>
                <a:lnTo>
                  <a:pt x="175564" y="1318133"/>
                </a:lnTo>
                <a:lnTo>
                  <a:pt x="151757" y="1312980"/>
                </a:lnTo>
                <a:lnTo>
                  <a:pt x="132045" y="1299267"/>
                </a:lnTo>
                <a:lnTo>
                  <a:pt x="118614" y="1279610"/>
                </a:lnTo>
                <a:lnTo>
                  <a:pt x="113652" y="1256626"/>
                </a:lnTo>
                <a:lnTo>
                  <a:pt x="118843" y="1231933"/>
                </a:lnTo>
                <a:lnTo>
                  <a:pt x="132776" y="1212191"/>
                </a:lnTo>
                <a:lnTo>
                  <a:pt x="152994" y="1199100"/>
                </a:lnTo>
                <a:lnTo>
                  <a:pt x="177038" y="1194358"/>
                </a:lnTo>
                <a:lnTo>
                  <a:pt x="253517" y="1194358"/>
                </a:lnTo>
                <a:lnTo>
                  <a:pt x="253517" y="1193990"/>
                </a:lnTo>
                <a:lnTo>
                  <a:pt x="278282" y="1193990"/>
                </a:lnTo>
                <a:lnTo>
                  <a:pt x="278282" y="1147965"/>
                </a:lnTo>
                <a:close/>
              </a:path>
              <a:path w="285115" h="1950084">
                <a:moveTo>
                  <a:pt x="253517" y="1194358"/>
                </a:moveTo>
                <a:lnTo>
                  <a:pt x="177038" y="1194358"/>
                </a:lnTo>
                <a:lnTo>
                  <a:pt x="201532" y="1199254"/>
                </a:lnTo>
                <a:lnTo>
                  <a:pt x="221691" y="1212572"/>
                </a:lnTo>
                <a:lnTo>
                  <a:pt x="235363" y="1232254"/>
                </a:lnTo>
                <a:lnTo>
                  <a:pt x="240398" y="1256245"/>
                </a:lnTo>
                <a:lnTo>
                  <a:pt x="235288" y="1280558"/>
                </a:lnTo>
                <a:lnTo>
                  <a:pt x="221368" y="1300205"/>
                </a:lnTo>
                <a:lnTo>
                  <a:pt x="200755" y="1313344"/>
                </a:lnTo>
                <a:lnTo>
                  <a:pt x="175564" y="1318133"/>
                </a:lnTo>
                <a:lnTo>
                  <a:pt x="266242" y="1318133"/>
                </a:lnTo>
                <a:lnTo>
                  <a:pt x="276498" y="1302886"/>
                </a:lnTo>
                <a:lnTo>
                  <a:pt x="284835" y="1261529"/>
                </a:lnTo>
                <a:lnTo>
                  <a:pt x="282808" y="1241388"/>
                </a:lnTo>
                <a:lnTo>
                  <a:pt x="276820" y="1222905"/>
                </a:lnTo>
                <a:lnTo>
                  <a:pt x="267010" y="1207036"/>
                </a:lnTo>
                <a:lnTo>
                  <a:pt x="253517" y="1194739"/>
                </a:lnTo>
                <a:lnTo>
                  <a:pt x="253517" y="1194358"/>
                </a:lnTo>
                <a:close/>
              </a:path>
              <a:path w="285115" h="1950084">
                <a:moveTo>
                  <a:pt x="24790" y="1049959"/>
                </a:moveTo>
                <a:lnTo>
                  <a:pt x="15141" y="1051979"/>
                </a:lnTo>
                <a:lnTo>
                  <a:pt x="7261" y="1057484"/>
                </a:lnTo>
                <a:lnTo>
                  <a:pt x="1948" y="1065647"/>
                </a:lnTo>
                <a:lnTo>
                  <a:pt x="0" y="1075639"/>
                </a:lnTo>
                <a:lnTo>
                  <a:pt x="1948" y="1085636"/>
                </a:lnTo>
                <a:lnTo>
                  <a:pt x="7261" y="1093798"/>
                </a:lnTo>
                <a:lnTo>
                  <a:pt x="15141" y="1099301"/>
                </a:lnTo>
                <a:lnTo>
                  <a:pt x="24790" y="1101318"/>
                </a:lnTo>
                <a:lnTo>
                  <a:pt x="34439" y="1099301"/>
                </a:lnTo>
                <a:lnTo>
                  <a:pt x="42319" y="1093798"/>
                </a:lnTo>
                <a:lnTo>
                  <a:pt x="47632" y="1085636"/>
                </a:lnTo>
                <a:lnTo>
                  <a:pt x="49580" y="1075639"/>
                </a:lnTo>
                <a:lnTo>
                  <a:pt x="47632" y="1065647"/>
                </a:lnTo>
                <a:lnTo>
                  <a:pt x="42319" y="1057484"/>
                </a:lnTo>
                <a:lnTo>
                  <a:pt x="34439" y="1051979"/>
                </a:lnTo>
                <a:lnTo>
                  <a:pt x="24790" y="1049959"/>
                </a:lnTo>
                <a:close/>
              </a:path>
              <a:path w="285115" h="1950084">
                <a:moveTo>
                  <a:pt x="116205" y="224421"/>
                </a:moveTo>
                <a:lnTo>
                  <a:pt x="69215" y="224421"/>
                </a:lnTo>
                <a:lnTo>
                  <a:pt x="69215" y="225552"/>
                </a:lnTo>
                <a:lnTo>
                  <a:pt x="70421" y="241213"/>
                </a:lnTo>
                <a:lnTo>
                  <a:pt x="74496" y="253477"/>
                </a:lnTo>
                <a:lnTo>
                  <a:pt x="82121" y="263758"/>
                </a:lnTo>
                <a:lnTo>
                  <a:pt x="93980" y="273469"/>
                </a:lnTo>
                <a:lnTo>
                  <a:pt x="93980" y="274231"/>
                </a:lnTo>
                <a:lnTo>
                  <a:pt x="76149" y="274231"/>
                </a:lnTo>
                <a:lnTo>
                  <a:pt x="76149" y="320268"/>
                </a:lnTo>
                <a:lnTo>
                  <a:pt x="278282" y="320268"/>
                </a:lnTo>
                <a:lnTo>
                  <a:pt x="278282" y="270078"/>
                </a:lnTo>
                <a:lnTo>
                  <a:pt x="163182" y="270078"/>
                </a:lnTo>
                <a:lnTo>
                  <a:pt x="143244" y="267189"/>
                </a:lnTo>
                <a:lnTo>
                  <a:pt x="128768" y="258570"/>
                </a:lnTo>
                <a:lnTo>
                  <a:pt x="119755" y="244291"/>
                </a:lnTo>
                <a:lnTo>
                  <a:pt x="116205" y="224421"/>
                </a:lnTo>
                <a:close/>
              </a:path>
              <a:path w="285115" h="1950084">
                <a:moveTo>
                  <a:pt x="182118" y="0"/>
                </a:moveTo>
                <a:lnTo>
                  <a:pt x="174472" y="0"/>
                </a:lnTo>
                <a:lnTo>
                  <a:pt x="133133" y="8376"/>
                </a:lnTo>
                <a:lnTo>
                  <a:pt x="99717" y="31362"/>
                </a:lnTo>
                <a:lnTo>
                  <a:pt x="77364" y="65740"/>
                </a:lnTo>
                <a:lnTo>
                  <a:pt x="69215" y="108292"/>
                </a:lnTo>
                <a:lnTo>
                  <a:pt x="77775" y="152403"/>
                </a:lnTo>
                <a:lnTo>
                  <a:pt x="101088" y="187286"/>
                </a:lnTo>
                <a:lnTo>
                  <a:pt x="135598" y="210216"/>
                </a:lnTo>
                <a:lnTo>
                  <a:pt x="177749" y="218465"/>
                </a:lnTo>
                <a:lnTo>
                  <a:pt x="219684" y="210051"/>
                </a:lnTo>
                <a:lnTo>
                  <a:pt x="253695" y="186813"/>
                </a:lnTo>
                <a:lnTo>
                  <a:pt x="266493" y="167144"/>
                </a:lnTo>
                <a:lnTo>
                  <a:pt x="159905" y="167144"/>
                </a:lnTo>
                <a:lnTo>
                  <a:pt x="139616" y="158477"/>
                </a:lnTo>
                <a:lnTo>
                  <a:pt x="125168" y="145072"/>
                </a:lnTo>
                <a:lnTo>
                  <a:pt x="116525" y="127989"/>
                </a:lnTo>
                <a:lnTo>
                  <a:pt x="113652" y="108292"/>
                </a:lnTo>
                <a:lnTo>
                  <a:pt x="116782" y="86862"/>
                </a:lnTo>
                <a:lnTo>
                  <a:pt x="125853" y="69894"/>
                </a:lnTo>
                <a:lnTo>
                  <a:pt x="140387" y="57879"/>
                </a:lnTo>
                <a:lnTo>
                  <a:pt x="159905" y="51308"/>
                </a:lnTo>
                <a:lnTo>
                  <a:pt x="198882" y="51308"/>
                </a:lnTo>
                <a:lnTo>
                  <a:pt x="198882" y="3022"/>
                </a:lnTo>
                <a:lnTo>
                  <a:pt x="190131" y="1117"/>
                </a:lnTo>
                <a:lnTo>
                  <a:pt x="182118" y="0"/>
                </a:lnTo>
                <a:close/>
              </a:path>
              <a:path w="285115" h="1950084">
                <a:moveTo>
                  <a:pt x="198882" y="51308"/>
                </a:moveTo>
                <a:lnTo>
                  <a:pt x="159905" y="51308"/>
                </a:lnTo>
                <a:lnTo>
                  <a:pt x="159905" y="167144"/>
                </a:lnTo>
                <a:lnTo>
                  <a:pt x="266493" y="167144"/>
                </a:lnTo>
                <a:lnTo>
                  <a:pt x="267477" y="165633"/>
                </a:lnTo>
                <a:lnTo>
                  <a:pt x="198882" y="165633"/>
                </a:lnTo>
                <a:lnTo>
                  <a:pt x="198882" y="51308"/>
                </a:lnTo>
                <a:close/>
              </a:path>
              <a:path w="285115" h="1950084">
                <a:moveTo>
                  <a:pt x="214541" y="6781"/>
                </a:moveTo>
                <a:lnTo>
                  <a:pt x="214541" y="59613"/>
                </a:lnTo>
                <a:lnTo>
                  <a:pt x="226109" y="68537"/>
                </a:lnTo>
                <a:lnTo>
                  <a:pt x="234161" y="79794"/>
                </a:lnTo>
                <a:lnTo>
                  <a:pt x="238867" y="93032"/>
                </a:lnTo>
                <a:lnTo>
                  <a:pt x="240398" y="107899"/>
                </a:lnTo>
                <a:lnTo>
                  <a:pt x="236420" y="129446"/>
                </a:lnTo>
                <a:lnTo>
                  <a:pt x="226331" y="146958"/>
                </a:lnTo>
                <a:lnTo>
                  <a:pt x="212896" y="159373"/>
                </a:lnTo>
                <a:lnTo>
                  <a:pt x="198882" y="165633"/>
                </a:lnTo>
                <a:lnTo>
                  <a:pt x="267477" y="165633"/>
                </a:lnTo>
                <a:lnTo>
                  <a:pt x="276504" y="151760"/>
                </a:lnTo>
                <a:lnTo>
                  <a:pt x="284835" y="107899"/>
                </a:lnTo>
                <a:lnTo>
                  <a:pt x="279588" y="75231"/>
                </a:lnTo>
                <a:lnTo>
                  <a:pt x="264985" y="45743"/>
                </a:lnTo>
                <a:lnTo>
                  <a:pt x="242733" y="22054"/>
                </a:lnTo>
                <a:lnTo>
                  <a:pt x="214541" y="6781"/>
                </a:lnTo>
                <a:close/>
              </a:path>
              <a:path w="285115" h="1950084">
                <a:moveTo>
                  <a:pt x="253149" y="409359"/>
                </a:moveTo>
                <a:lnTo>
                  <a:pt x="101638" y="409359"/>
                </a:lnTo>
                <a:lnTo>
                  <a:pt x="101638" y="410095"/>
                </a:lnTo>
                <a:lnTo>
                  <a:pt x="89965" y="421430"/>
                </a:lnTo>
                <a:lnTo>
                  <a:pt x="79554" y="437886"/>
                </a:lnTo>
                <a:lnTo>
                  <a:pt x="72079" y="457805"/>
                </a:lnTo>
                <a:lnTo>
                  <a:pt x="69215" y="479526"/>
                </a:lnTo>
                <a:lnTo>
                  <a:pt x="77644" y="521549"/>
                </a:lnTo>
                <a:lnTo>
                  <a:pt x="100585" y="554761"/>
                </a:lnTo>
                <a:lnTo>
                  <a:pt x="134521" y="576581"/>
                </a:lnTo>
                <a:lnTo>
                  <a:pt x="175933" y="584428"/>
                </a:lnTo>
                <a:lnTo>
                  <a:pt x="218763" y="576847"/>
                </a:lnTo>
                <a:lnTo>
                  <a:pt x="253330" y="555753"/>
                </a:lnTo>
                <a:lnTo>
                  <a:pt x="268794" y="534238"/>
                </a:lnTo>
                <a:lnTo>
                  <a:pt x="178117" y="534238"/>
                </a:lnTo>
                <a:lnTo>
                  <a:pt x="152824" y="529498"/>
                </a:lnTo>
                <a:lnTo>
                  <a:pt x="132364" y="516459"/>
                </a:lnTo>
                <a:lnTo>
                  <a:pt x="118654" y="496835"/>
                </a:lnTo>
                <a:lnTo>
                  <a:pt x="113652" y="472363"/>
                </a:lnTo>
                <a:lnTo>
                  <a:pt x="118530" y="447472"/>
                </a:lnTo>
                <a:lnTo>
                  <a:pt x="131910" y="428028"/>
                </a:lnTo>
                <a:lnTo>
                  <a:pt x="151912" y="415374"/>
                </a:lnTo>
                <a:lnTo>
                  <a:pt x="176657" y="410857"/>
                </a:lnTo>
                <a:lnTo>
                  <a:pt x="254456" y="410857"/>
                </a:lnTo>
                <a:lnTo>
                  <a:pt x="253149" y="409359"/>
                </a:lnTo>
                <a:close/>
              </a:path>
              <a:path w="285115" h="1950084">
                <a:moveTo>
                  <a:pt x="254456" y="410857"/>
                </a:moveTo>
                <a:lnTo>
                  <a:pt x="176657" y="410857"/>
                </a:lnTo>
                <a:lnTo>
                  <a:pt x="201216" y="415261"/>
                </a:lnTo>
                <a:lnTo>
                  <a:pt x="221505" y="427694"/>
                </a:lnTo>
                <a:lnTo>
                  <a:pt x="235305" y="446990"/>
                </a:lnTo>
                <a:lnTo>
                  <a:pt x="240398" y="471982"/>
                </a:lnTo>
                <a:lnTo>
                  <a:pt x="235430" y="496674"/>
                </a:lnTo>
                <a:lnTo>
                  <a:pt x="221959" y="516412"/>
                </a:lnTo>
                <a:lnTo>
                  <a:pt x="202107" y="529504"/>
                </a:lnTo>
                <a:lnTo>
                  <a:pt x="178117" y="534238"/>
                </a:lnTo>
                <a:lnTo>
                  <a:pt x="268794" y="534238"/>
                </a:lnTo>
                <a:lnTo>
                  <a:pt x="276424" y="523622"/>
                </a:lnTo>
                <a:lnTo>
                  <a:pt x="284835" y="482930"/>
                </a:lnTo>
                <a:lnTo>
                  <a:pt x="282547" y="462783"/>
                </a:lnTo>
                <a:lnTo>
                  <a:pt x="276093" y="442601"/>
                </a:lnTo>
                <a:lnTo>
                  <a:pt x="266088" y="424190"/>
                </a:lnTo>
                <a:lnTo>
                  <a:pt x="254456" y="410857"/>
                </a:lnTo>
                <a:close/>
              </a:path>
              <a:path w="285115" h="1950084">
                <a:moveTo>
                  <a:pt x="278282" y="363308"/>
                </a:moveTo>
                <a:lnTo>
                  <a:pt x="76149" y="363308"/>
                </a:lnTo>
                <a:lnTo>
                  <a:pt x="76149" y="409359"/>
                </a:lnTo>
                <a:lnTo>
                  <a:pt x="278282" y="409359"/>
                </a:lnTo>
                <a:lnTo>
                  <a:pt x="278282" y="363308"/>
                </a:lnTo>
                <a:close/>
              </a:path>
              <a:path w="285115" h="1950084">
                <a:moveTo>
                  <a:pt x="278282" y="1050544"/>
                </a:moveTo>
                <a:lnTo>
                  <a:pt x="76149" y="1050544"/>
                </a:lnTo>
                <a:lnTo>
                  <a:pt x="76149" y="1100734"/>
                </a:lnTo>
                <a:lnTo>
                  <a:pt x="278282" y="1100734"/>
                </a:lnTo>
                <a:lnTo>
                  <a:pt x="278282" y="1050544"/>
                </a:lnTo>
                <a:close/>
              </a:path>
              <a:path w="285115" h="1950084">
                <a:moveTo>
                  <a:pt x="76136" y="814654"/>
                </a:moveTo>
                <a:lnTo>
                  <a:pt x="76136" y="870991"/>
                </a:lnTo>
                <a:lnTo>
                  <a:pt x="180174" y="920356"/>
                </a:lnTo>
                <a:lnTo>
                  <a:pt x="76136" y="969632"/>
                </a:lnTo>
                <a:lnTo>
                  <a:pt x="76136" y="1025448"/>
                </a:lnTo>
                <a:lnTo>
                  <a:pt x="284835" y="921727"/>
                </a:lnTo>
                <a:lnTo>
                  <a:pt x="76136" y="814654"/>
                </a:lnTo>
                <a:close/>
              </a:path>
              <a:path w="285115" h="1950084">
                <a:moveTo>
                  <a:pt x="143154" y="601624"/>
                </a:moveTo>
                <a:lnTo>
                  <a:pt x="111932" y="618287"/>
                </a:lnTo>
                <a:lnTo>
                  <a:pt x="88701" y="642658"/>
                </a:lnTo>
                <a:lnTo>
                  <a:pt x="74211" y="672829"/>
                </a:lnTo>
                <a:lnTo>
                  <a:pt x="69215" y="706894"/>
                </a:lnTo>
                <a:lnTo>
                  <a:pt x="77753" y="750176"/>
                </a:lnTo>
                <a:lnTo>
                  <a:pt x="100907" y="785426"/>
                </a:lnTo>
                <a:lnTo>
                  <a:pt x="134987" y="809144"/>
                </a:lnTo>
                <a:lnTo>
                  <a:pt x="176301" y="817829"/>
                </a:lnTo>
                <a:lnTo>
                  <a:pt x="218302" y="809139"/>
                </a:lnTo>
                <a:lnTo>
                  <a:pt x="252828" y="785379"/>
                </a:lnTo>
                <a:lnTo>
                  <a:pt x="264565" y="767638"/>
                </a:lnTo>
                <a:lnTo>
                  <a:pt x="177038" y="767638"/>
                </a:lnTo>
                <a:lnTo>
                  <a:pt x="151917" y="763135"/>
                </a:lnTo>
                <a:lnTo>
                  <a:pt x="131819" y="750568"/>
                </a:lnTo>
                <a:lnTo>
                  <a:pt x="118484" y="731350"/>
                </a:lnTo>
                <a:lnTo>
                  <a:pt x="113652" y="706894"/>
                </a:lnTo>
                <a:lnTo>
                  <a:pt x="115599" y="691119"/>
                </a:lnTo>
                <a:lnTo>
                  <a:pt x="121302" y="678032"/>
                </a:lnTo>
                <a:lnTo>
                  <a:pt x="130556" y="667209"/>
                </a:lnTo>
                <a:lnTo>
                  <a:pt x="143154" y="658228"/>
                </a:lnTo>
                <a:lnTo>
                  <a:pt x="143154" y="601624"/>
                </a:lnTo>
                <a:close/>
              </a:path>
              <a:path w="285115" h="1950084">
                <a:moveTo>
                  <a:pt x="212356" y="601624"/>
                </a:moveTo>
                <a:lnTo>
                  <a:pt x="212356" y="658228"/>
                </a:lnTo>
                <a:lnTo>
                  <a:pt x="223649" y="667013"/>
                </a:lnTo>
                <a:lnTo>
                  <a:pt x="232521" y="677606"/>
                </a:lnTo>
                <a:lnTo>
                  <a:pt x="238320" y="690112"/>
                </a:lnTo>
                <a:lnTo>
                  <a:pt x="240398" y="704634"/>
                </a:lnTo>
                <a:lnTo>
                  <a:pt x="235566" y="729598"/>
                </a:lnTo>
                <a:lnTo>
                  <a:pt x="222234" y="749576"/>
                </a:lnTo>
                <a:lnTo>
                  <a:pt x="202143" y="762834"/>
                </a:lnTo>
                <a:lnTo>
                  <a:pt x="177038" y="767638"/>
                </a:lnTo>
                <a:lnTo>
                  <a:pt x="264565" y="767638"/>
                </a:lnTo>
                <a:lnTo>
                  <a:pt x="276224" y="750015"/>
                </a:lnTo>
                <a:lnTo>
                  <a:pt x="284835" y="706513"/>
                </a:lnTo>
                <a:lnTo>
                  <a:pt x="280015" y="672402"/>
                </a:lnTo>
                <a:lnTo>
                  <a:pt x="265941" y="642748"/>
                </a:lnTo>
                <a:lnTo>
                  <a:pt x="243194" y="618754"/>
                </a:lnTo>
                <a:lnTo>
                  <a:pt x="212356" y="601624"/>
                </a:lnTo>
                <a:close/>
              </a:path>
            </a:pathLst>
          </a:custGeom>
          <a:solidFill>
            <a:srgbClr val="00293A"/>
          </a:solidFill>
        </p:spPr>
        <p:txBody>
          <a:bodyPr wrap="square" lIns="0" tIns="0" rIns="0" bIns="0" rtlCol="0"/>
          <a:lstStyle/>
          <a:p>
            <a:endParaRPr/>
          </a:p>
        </p:txBody>
      </p:sp>
      <p:sp>
        <p:nvSpPr>
          <p:cNvPr id="29" name="object 18">
            <a:extLst>
              <a:ext uri="{FF2B5EF4-FFF2-40B4-BE49-F238E27FC236}">
                <a16:creationId xmlns:a16="http://schemas.microsoft.com/office/drawing/2014/main" id="{A2217CA4-A4C6-1C41-886E-B79CDF1BA6C7}"/>
              </a:ext>
            </a:extLst>
          </p:cNvPr>
          <p:cNvSpPr/>
          <p:nvPr userDrawn="1"/>
        </p:nvSpPr>
        <p:spPr>
          <a:xfrm>
            <a:off x="13040549" y="4361630"/>
            <a:ext cx="675640" cy="0"/>
          </a:xfrm>
          <a:custGeom>
            <a:avLst/>
            <a:gdLst/>
            <a:ahLst/>
            <a:cxnLst/>
            <a:rect l="l" t="t" r="r" b="b"/>
            <a:pathLst>
              <a:path w="675640">
                <a:moveTo>
                  <a:pt x="675449" y="0"/>
                </a:moveTo>
                <a:lnTo>
                  <a:pt x="0" y="0"/>
                </a:lnTo>
              </a:path>
            </a:pathLst>
          </a:custGeom>
          <a:ln w="6134">
            <a:solidFill>
              <a:srgbClr val="00293A"/>
            </a:solidFill>
          </a:ln>
        </p:spPr>
        <p:txBody>
          <a:bodyPr wrap="square" lIns="0" tIns="0" rIns="0" bIns="0" rtlCol="0"/>
          <a:lstStyle/>
          <a:p>
            <a:endParaRPr/>
          </a:p>
        </p:txBody>
      </p:sp>
      <p:sp>
        <p:nvSpPr>
          <p:cNvPr id="3" name="Picture Placeholder 2">
            <a:extLst>
              <a:ext uri="{FF2B5EF4-FFF2-40B4-BE49-F238E27FC236}">
                <a16:creationId xmlns:a16="http://schemas.microsoft.com/office/drawing/2014/main" id="{14F8E057-72C5-B24E-825A-3A74293C9ADC}"/>
              </a:ext>
            </a:extLst>
          </p:cNvPr>
          <p:cNvSpPr>
            <a:spLocks noGrp="1"/>
          </p:cNvSpPr>
          <p:nvPr>
            <p:ph type="pic" sz="quarter" idx="12"/>
          </p:nvPr>
        </p:nvSpPr>
        <p:spPr>
          <a:xfrm rot="16200000">
            <a:off x="11847776" y="1734037"/>
            <a:ext cx="3113719" cy="1524001"/>
          </a:xfrm>
        </p:spPr>
        <p:txBody>
          <a:bodyPr anchor="ctr"/>
          <a:lstStyle>
            <a:lvl1pPr marL="0" indent="0">
              <a:buNone/>
              <a:defRPr/>
            </a:lvl1pPr>
          </a:lstStyle>
          <a:p>
            <a:r>
              <a:rPr lang="en-US"/>
              <a:t>Click icon to add picture</a:t>
            </a:r>
            <a:endParaRPr lang="en-US" dirty="0"/>
          </a:p>
        </p:txBody>
      </p:sp>
      <p:sp>
        <p:nvSpPr>
          <p:cNvPr id="30" name="Text Placeholder 18">
            <a:extLst>
              <a:ext uri="{FF2B5EF4-FFF2-40B4-BE49-F238E27FC236}">
                <a16:creationId xmlns:a16="http://schemas.microsoft.com/office/drawing/2014/main" id="{56F34761-F206-A546-8BC1-F60B16FB81EF}"/>
              </a:ext>
            </a:extLst>
          </p:cNvPr>
          <p:cNvSpPr>
            <a:spLocks noGrp="1"/>
          </p:cNvSpPr>
          <p:nvPr>
            <p:ph type="body" sz="quarter" idx="13" hasCustomPrompt="1"/>
          </p:nvPr>
        </p:nvSpPr>
        <p:spPr>
          <a:xfrm>
            <a:off x="825500" y="2502588"/>
            <a:ext cx="10963031" cy="4787834"/>
          </a:xfrm>
        </p:spPr>
        <p:txBody>
          <a:bodyPr anchor="b">
            <a:noAutofit/>
          </a:bodyPr>
          <a:lstStyle>
            <a:lvl1pPr marL="0" indent="0">
              <a:spcBef>
                <a:spcPts val="600"/>
              </a:spcBef>
              <a:buNone/>
              <a:defRPr sz="9600" b="0" i="0">
                <a:solidFill>
                  <a:schemeClr val="bg1"/>
                </a:solidFill>
                <a:latin typeface="Arial" panose="020B0604020202020204" pitchFamily="34" charset="0"/>
                <a:cs typeface="Arial" panose="020B0604020202020204" pitchFamily="34" charset="0"/>
              </a:defRPr>
            </a:lvl1pPr>
            <a:lvl2pPr>
              <a:defRPr sz="8000" b="0" i="0">
                <a:latin typeface="Hepta Slab" pitchFamily="2" charset="77"/>
                <a:cs typeface="Hepta Slab" pitchFamily="2" charset="77"/>
              </a:defRPr>
            </a:lvl2pPr>
            <a:lvl3pPr>
              <a:defRPr sz="8000" b="0" i="0">
                <a:latin typeface="Hepta Slab" pitchFamily="2" charset="77"/>
                <a:cs typeface="Hepta Slab" pitchFamily="2" charset="77"/>
              </a:defRPr>
            </a:lvl3pPr>
            <a:lvl4pPr>
              <a:defRPr sz="8000" b="0" i="0">
                <a:latin typeface="Hepta Slab" pitchFamily="2" charset="77"/>
                <a:cs typeface="Hepta Slab" pitchFamily="2" charset="77"/>
              </a:defRPr>
            </a:lvl4pPr>
            <a:lvl5pPr>
              <a:defRPr sz="8000" b="0" i="0">
                <a:latin typeface="Hepta Slab" pitchFamily="2" charset="77"/>
                <a:cs typeface="Hepta Slab" pitchFamily="2" charset="77"/>
              </a:defRPr>
            </a:lvl5pPr>
          </a:lstStyle>
          <a:p>
            <a:pPr lvl="0"/>
            <a:r>
              <a:rPr lang="en-US" dirty="0"/>
              <a:t>Partnership Header Goes Here</a:t>
            </a:r>
          </a:p>
        </p:txBody>
      </p:sp>
    </p:spTree>
    <p:extLst>
      <p:ext uri="{BB962C8B-B14F-4D97-AF65-F5344CB8AC3E}">
        <p14:creationId xmlns:p14="http://schemas.microsoft.com/office/powerpoint/2010/main" val="38220646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itle Slide 1">
    <p:spTree>
      <p:nvGrpSpPr>
        <p:cNvPr id="1" name=""/>
        <p:cNvGrpSpPr/>
        <p:nvPr/>
      </p:nvGrpSpPr>
      <p:grpSpPr>
        <a:xfrm>
          <a:off x="0" y="0"/>
          <a:ext cx="0" cy="0"/>
          <a:chOff x="0" y="0"/>
          <a:chExt cx="0" cy="0"/>
        </a:xfrm>
      </p:grpSpPr>
      <p:sp>
        <p:nvSpPr>
          <p:cNvPr id="17" name="object 2">
            <a:extLst>
              <a:ext uri="{FF2B5EF4-FFF2-40B4-BE49-F238E27FC236}">
                <a16:creationId xmlns:a16="http://schemas.microsoft.com/office/drawing/2014/main" id="{9D479BEF-BF9A-084D-A1C1-00C67F1CD646}"/>
              </a:ext>
            </a:extLst>
          </p:cNvPr>
          <p:cNvSpPr/>
          <p:nvPr userDrawn="1"/>
        </p:nvSpPr>
        <p:spPr>
          <a:xfrm>
            <a:off x="0" y="0"/>
            <a:ext cx="12192000" cy="8229600"/>
          </a:xfrm>
          <a:custGeom>
            <a:avLst/>
            <a:gdLst/>
            <a:ahLst/>
            <a:cxnLst/>
            <a:rect l="l" t="t" r="r" b="b"/>
            <a:pathLst>
              <a:path w="12192000" h="8229600">
                <a:moveTo>
                  <a:pt x="12192000" y="0"/>
                </a:moveTo>
                <a:lnTo>
                  <a:pt x="0" y="0"/>
                </a:lnTo>
                <a:lnTo>
                  <a:pt x="0" y="8229600"/>
                </a:lnTo>
                <a:lnTo>
                  <a:pt x="12192000" y="8229600"/>
                </a:lnTo>
                <a:lnTo>
                  <a:pt x="12192000" y="0"/>
                </a:lnTo>
                <a:close/>
              </a:path>
            </a:pathLst>
          </a:custGeom>
          <a:solidFill>
            <a:srgbClr val="00609C"/>
          </a:solidFill>
        </p:spPr>
        <p:txBody>
          <a:bodyPr wrap="square" lIns="0" tIns="0" rIns="0" bIns="0" rtlCol="0"/>
          <a:lstStyle/>
          <a:p>
            <a:endParaRPr/>
          </a:p>
        </p:txBody>
      </p:sp>
      <p:sp>
        <p:nvSpPr>
          <p:cNvPr id="19" name="object 3">
            <a:extLst>
              <a:ext uri="{FF2B5EF4-FFF2-40B4-BE49-F238E27FC236}">
                <a16:creationId xmlns:a16="http://schemas.microsoft.com/office/drawing/2014/main" id="{0B50F8AF-D726-DA48-BA47-C2C1D45A568D}"/>
              </a:ext>
            </a:extLst>
          </p:cNvPr>
          <p:cNvSpPr/>
          <p:nvPr userDrawn="1"/>
        </p:nvSpPr>
        <p:spPr>
          <a:xfrm>
            <a:off x="12767043" y="6798970"/>
            <a:ext cx="949325" cy="273685"/>
          </a:xfrm>
          <a:custGeom>
            <a:avLst/>
            <a:gdLst/>
            <a:ahLst/>
            <a:cxnLst/>
            <a:rect l="l" t="t" r="r" b="b"/>
            <a:pathLst>
              <a:path w="949325" h="273684">
                <a:moveTo>
                  <a:pt x="948956" y="0"/>
                </a:moveTo>
                <a:lnTo>
                  <a:pt x="0" y="0"/>
                </a:lnTo>
                <a:lnTo>
                  <a:pt x="0" y="273342"/>
                </a:lnTo>
                <a:lnTo>
                  <a:pt x="948956" y="273342"/>
                </a:lnTo>
                <a:lnTo>
                  <a:pt x="948956" y="0"/>
                </a:lnTo>
                <a:close/>
              </a:path>
            </a:pathLst>
          </a:custGeom>
          <a:solidFill>
            <a:srgbClr val="00609C"/>
          </a:solidFill>
        </p:spPr>
        <p:txBody>
          <a:bodyPr wrap="square" lIns="0" tIns="0" rIns="0" bIns="0" rtlCol="0"/>
          <a:lstStyle/>
          <a:p>
            <a:endParaRPr/>
          </a:p>
        </p:txBody>
      </p:sp>
      <p:sp>
        <p:nvSpPr>
          <p:cNvPr id="20" name="object 4">
            <a:extLst>
              <a:ext uri="{FF2B5EF4-FFF2-40B4-BE49-F238E27FC236}">
                <a16:creationId xmlns:a16="http://schemas.microsoft.com/office/drawing/2014/main" id="{37C99BEA-AC0F-6448-B8F6-2A55E4D9F576}"/>
              </a:ext>
            </a:extLst>
          </p:cNvPr>
          <p:cNvSpPr/>
          <p:nvPr userDrawn="1"/>
        </p:nvSpPr>
        <p:spPr>
          <a:xfrm>
            <a:off x="12767043" y="6279680"/>
            <a:ext cx="949325" cy="432434"/>
          </a:xfrm>
          <a:custGeom>
            <a:avLst/>
            <a:gdLst/>
            <a:ahLst/>
            <a:cxnLst/>
            <a:rect l="l" t="t" r="r" b="b"/>
            <a:pathLst>
              <a:path w="949325" h="432434">
                <a:moveTo>
                  <a:pt x="948956" y="0"/>
                </a:moveTo>
                <a:lnTo>
                  <a:pt x="0" y="0"/>
                </a:lnTo>
                <a:lnTo>
                  <a:pt x="0" y="432320"/>
                </a:lnTo>
                <a:lnTo>
                  <a:pt x="948956" y="432320"/>
                </a:lnTo>
                <a:lnTo>
                  <a:pt x="948956" y="0"/>
                </a:lnTo>
                <a:close/>
              </a:path>
            </a:pathLst>
          </a:custGeom>
          <a:solidFill>
            <a:srgbClr val="00293A"/>
          </a:solidFill>
        </p:spPr>
        <p:txBody>
          <a:bodyPr wrap="square" lIns="0" tIns="0" rIns="0" bIns="0" rtlCol="0"/>
          <a:lstStyle/>
          <a:p>
            <a:endParaRPr/>
          </a:p>
        </p:txBody>
      </p:sp>
      <p:sp>
        <p:nvSpPr>
          <p:cNvPr id="21" name="object 5">
            <a:extLst>
              <a:ext uri="{FF2B5EF4-FFF2-40B4-BE49-F238E27FC236}">
                <a16:creationId xmlns:a16="http://schemas.microsoft.com/office/drawing/2014/main" id="{6A18AD97-F1C9-9C4D-B11F-69D6A869FB78}"/>
              </a:ext>
            </a:extLst>
          </p:cNvPr>
          <p:cNvSpPr/>
          <p:nvPr userDrawn="1"/>
        </p:nvSpPr>
        <p:spPr>
          <a:xfrm>
            <a:off x="12767043" y="7159269"/>
            <a:ext cx="949325" cy="130810"/>
          </a:xfrm>
          <a:custGeom>
            <a:avLst/>
            <a:gdLst/>
            <a:ahLst/>
            <a:cxnLst/>
            <a:rect l="l" t="t" r="r" b="b"/>
            <a:pathLst>
              <a:path w="949325" h="130809">
                <a:moveTo>
                  <a:pt x="948956" y="0"/>
                </a:moveTo>
                <a:lnTo>
                  <a:pt x="0" y="0"/>
                </a:lnTo>
                <a:lnTo>
                  <a:pt x="0" y="130543"/>
                </a:lnTo>
                <a:lnTo>
                  <a:pt x="948956" y="130543"/>
                </a:lnTo>
                <a:lnTo>
                  <a:pt x="948956" y="0"/>
                </a:lnTo>
                <a:close/>
              </a:path>
            </a:pathLst>
          </a:custGeom>
          <a:solidFill>
            <a:srgbClr val="05A7E0"/>
          </a:solidFill>
        </p:spPr>
        <p:txBody>
          <a:bodyPr wrap="square" lIns="0" tIns="0" rIns="0" bIns="0" rtlCol="0"/>
          <a:lstStyle/>
          <a:p>
            <a:endParaRPr/>
          </a:p>
        </p:txBody>
      </p:sp>
      <p:sp>
        <p:nvSpPr>
          <p:cNvPr id="22" name="object 6">
            <a:extLst>
              <a:ext uri="{FF2B5EF4-FFF2-40B4-BE49-F238E27FC236}">
                <a16:creationId xmlns:a16="http://schemas.microsoft.com/office/drawing/2014/main" id="{3EFDE0FA-8F00-9A4D-B735-FB1C5541A246}"/>
              </a:ext>
            </a:extLst>
          </p:cNvPr>
          <p:cNvSpPr/>
          <p:nvPr userDrawn="1"/>
        </p:nvSpPr>
        <p:spPr>
          <a:xfrm>
            <a:off x="13104815" y="4615442"/>
            <a:ext cx="216535" cy="1428115"/>
          </a:xfrm>
          <a:custGeom>
            <a:avLst/>
            <a:gdLst/>
            <a:ahLst/>
            <a:cxnLst/>
            <a:rect l="l" t="t" r="r" b="b"/>
            <a:pathLst>
              <a:path w="216534" h="1428114">
                <a:moveTo>
                  <a:pt x="134035" y="1015618"/>
                </a:moveTo>
                <a:lnTo>
                  <a:pt x="102642" y="1021783"/>
                </a:lnTo>
                <a:lnTo>
                  <a:pt x="76692" y="1038826"/>
                </a:lnTo>
                <a:lnTo>
                  <a:pt x="59033" y="1064573"/>
                </a:lnTo>
                <a:lnTo>
                  <a:pt x="52514" y="1096848"/>
                </a:lnTo>
                <a:lnTo>
                  <a:pt x="59120" y="1129097"/>
                </a:lnTo>
                <a:lnTo>
                  <a:pt x="76969" y="1155049"/>
                </a:lnTo>
                <a:lnTo>
                  <a:pt x="103108" y="1172346"/>
                </a:lnTo>
                <a:lnTo>
                  <a:pt x="134581" y="1178636"/>
                </a:lnTo>
                <a:lnTo>
                  <a:pt x="165968" y="1172191"/>
                </a:lnTo>
                <a:lnTo>
                  <a:pt x="191914" y="1154634"/>
                </a:lnTo>
                <a:lnTo>
                  <a:pt x="200565" y="1141895"/>
                </a:lnTo>
                <a:lnTo>
                  <a:pt x="134581" y="1141895"/>
                </a:lnTo>
                <a:lnTo>
                  <a:pt x="116188" y="1138357"/>
                </a:lnTo>
                <a:lnTo>
                  <a:pt x="100772" y="1128731"/>
                </a:lnTo>
                <a:lnTo>
                  <a:pt x="90174" y="1114495"/>
                </a:lnTo>
                <a:lnTo>
                  <a:pt x="86232" y="1097127"/>
                </a:lnTo>
                <a:lnTo>
                  <a:pt x="90295" y="1079175"/>
                </a:lnTo>
                <a:lnTo>
                  <a:pt x="101117" y="1065004"/>
                </a:lnTo>
                <a:lnTo>
                  <a:pt x="116654" y="1055702"/>
                </a:lnTo>
                <a:lnTo>
                  <a:pt x="134861" y="1052360"/>
                </a:lnTo>
                <a:lnTo>
                  <a:pt x="201585" y="1052360"/>
                </a:lnTo>
                <a:lnTo>
                  <a:pt x="192260" y="1038621"/>
                </a:lnTo>
                <a:lnTo>
                  <a:pt x="166203" y="1021706"/>
                </a:lnTo>
                <a:lnTo>
                  <a:pt x="134035" y="1015618"/>
                </a:lnTo>
                <a:close/>
              </a:path>
              <a:path w="216534" h="1428114">
                <a:moveTo>
                  <a:pt x="201585" y="1052360"/>
                </a:moveTo>
                <a:lnTo>
                  <a:pt x="134861" y="1052360"/>
                </a:lnTo>
                <a:lnTo>
                  <a:pt x="153007" y="1055659"/>
                </a:lnTo>
                <a:lnTo>
                  <a:pt x="168152" y="1064864"/>
                </a:lnTo>
                <a:lnTo>
                  <a:pt x="178532" y="1078940"/>
                </a:lnTo>
                <a:lnTo>
                  <a:pt x="182384" y="1096848"/>
                </a:lnTo>
                <a:lnTo>
                  <a:pt x="178528" y="1114961"/>
                </a:lnTo>
                <a:lnTo>
                  <a:pt x="168117" y="1129215"/>
                </a:lnTo>
                <a:lnTo>
                  <a:pt x="152889" y="1138548"/>
                </a:lnTo>
                <a:lnTo>
                  <a:pt x="134581" y="1141895"/>
                </a:lnTo>
                <a:lnTo>
                  <a:pt x="200565" y="1141895"/>
                </a:lnTo>
                <a:lnTo>
                  <a:pt x="209571" y="1128631"/>
                </a:lnTo>
                <a:lnTo>
                  <a:pt x="216090" y="1096848"/>
                </a:lnTo>
                <a:lnTo>
                  <a:pt x="209718" y="1064342"/>
                </a:lnTo>
                <a:lnTo>
                  <a:pt x="201585" y="1052360"/>
                </a:lnTo>
                <a:close/>
              </a:path>
              <a:path w="216534" h="1428114">
                <a:moveTo>
                  <a:pt x="211124" y="1197483"/>
                </a:moveTo>
                <a:lnTo>
                  <a:pt x="118833" y="1197483"/>
                </a:lnTo>
                <a:lnTo>
                  <a:pt x="88658" y="1202612"/>
                </a:lnTo>
                <a:lnTo>
                  <a:pt x="68062" y="1216342"/>
                </a:lnTo>
                <a:lnTo>
                  <a:pt x="56272" y="1236187"/>
                </a:lnTo>
                <a:lnTo>
                  <a:pt x="52514" y="1259662"/>
                </a:lnTo>
                <a:lnTo>
                  <a:pt x="53822" y="1274379"/>
                </a:lnTo>
                <a:lnTo>
                  <a:pt x="58005" y="1287494"/>
                </a:lnTo>
                <a:lnTo>
                  <a:pt x="65453" y="1299056"/>
                </a:lnTo>
                <a:lnTo>
                  <a:pt x="76555" y="1309115"/>
                </a:lnTo>
                <a:lnTo>
                  <a:pt x="66268" y="1317614"/>
                </a:lnTo>
                <a:lnTo>
                  <a:pt x="58729" y="1328005"/>
                </a:lnTo>
                <a:lnTo>
                  <a:pt x="54093" y="1340003"/>
                </a:lnTo>
                <a:lnTo>
                  <a:pt x="52514" y="1353324"/>
                </a:lnTo>
                <a:lnTo>
                  <a:pt x="53694" y="1366111"/>
                </a:lnTo>
                <a:lnTo>
                  <a:pt x="57180" y="1377292"/>
                </a:lnTo>
                <a:lnTo>
                  <a:pt x="62892" y="1386507"/>
                </a:lnTo>
                <a:lnTo>
                  <a:pt x="70751" y="1393393"/>
                </a:lnTo>
                <a:lnTo>
                  <a:pt x="70751" y="1393939"/>
                </a:lnTo>
                <a:lnTo>
                  <a:pt x="57772" y="1393939"/>
                </a:lnTo>
                <a:lnTo>
                  <a:pt x="57772" y="1427657"/>
                </a:lnTo>
                <a:lnTo>
                  <a:pt x="211124" y="1427657"/>
                </a:lnTo>
                <a:lnTo>
                  <a:pt x="211124" y="1390903"/>
                </a:lnTo>
                <a:lnTo>
                  <a:pt x="132918" y="1390903"/>
                </a:lnTo>
                <a:lnTo>
                  <a:pt x="111173" y="1389043"/>
                </a:lnTo>
                <a:lnTo>
                  <a:pt x="96731" y="1383479"/>
                </a:lnTo>
                <a:lnTo>
                  <a:pt x="88710" y="1374235"/>
                </a:lnTo>
                <a:lnTo>
                  <a:pt x="86232" y="1361338"/>
                </a:lnTo>
                <a:lnTo>
                  <a:pt x="89052" y="1348074"/>
                </a:lnTo>
                <a:lnTo>
                  <a:pt x="96974" y="1338568"/>
                </a:lnTo>
                <a:lnTo>
                  <a:pt x="109196" y="1332847"/>
                </a:lnTo>
                <a:lnTo>
                  <a:pt x="124917" y="1330934"/>
                </a:lnTo>
                <a:lnTo>
                  <a:pt x="211124" y="1330934"/>
                </a:lnTo>
                <a:lnTo>
                  <a:pt x="211124" y="1294193"/>
                </a:lnTo>
                <a:lnTo>
                  <a:pt x="127126" y="1294193"/>
                </a:lnTo>
                <a:lnTo>
                  <a:pt x="105928" y="1290933"/>
                </a:lnTo>
                <a:lnTo>
                  <a:pt x="93516" y="1282828"/>
                </a:lnTo>
                <a:lnTo>
                  <a:pt x="87686" y="1272392"/>
                </a:lnTo>
                <a:lnTo>
                  <a:pt x="86232" y="1262138"/>
                </a:lnTo>
                <a:lnTo>
                  <a:pt x="88857" y="1249967"/>
                </a:lnTo>
                <a:lnTo>
                  <a:pt x="96454" y="1241244"/>
                </a:lnTo>
                <a:lnTo>
                  <a:pt x="108612" y="1235992"/>
                </a:lnTo>
                <a:lnTo>
                  <a:pt x="124917" y="1234236"/>
                </a:lnTo>
                <a:lnTo>
                  <a:pt x="211124" y="1234236"/>
                </a:lnTo>
                <a:lnTo>
                  <a:pt x="211124" y="1197483"/>
                </a:lnTo>
                <a:close/>
              </a:path>
              <a:path w="216534" h="1428114">
                <a:moveTo>
                  <a:pt x="211124" y="840663"/>
                </a:moveTo>
                <a:lnTo>
                  <a:pt x="0" y="840663"/>
                </a:lnTo>
                <a:lnTo>
                  <a:pt x="0" y="877404"/>
                </a:lnTo>
                <a:lnTo>
                  <a:pt x="71297" y="877404"/>
                </a:lnTo>
                <a:lnTo>
                  <a:pt x="62656" y="887643"/>
                </a:lnTo>
                <a:lnTo>
                  <a:pt x="56834" y="898345"/>
                </a:lnTo>
                <a:lnTo>
                  <a:pt x="53547" y="909978"/>
                </a:lnTo>
                <a:lnTo>
                  <a:pt x="52514" y="923010"/>
                </a:lnTo>
                <a:lnTo>
                  <a:pt x="58499" y="952491"/>
                </a:lnTo>
                <a:lnTo>
                  <a:pt x="75312" y="977750"/>
                </a:lnTo>
                <a:lnTo>
                  <a:pt x="101243" y="995394"/>
                </a:lnTo>
                <a:lnTo>
                  <a:pt x="134581" y="1002029"/>
                </a:lnTo>
                <a:lnTo>
                  <a:pt x="166552" y="995834"/>
                </a:lnTo>
                <a:lnTo>
                  <a:pt x="192433" y="978992"/>
                </a:lnTo>
                <a:lnTo>
                  <a:pt x="201983" y="965288"/>
                </a:lnTo>
                <a:lnTo>
                  <a:pt x="133197" y="965288"/>
                </a:lnTo>
                <a:lnTo>
                  <a:pt x="115138" y="961515"/>
                </a:lnTo>
                <a:lnTo>
                  <a:pt x="100185" y="951471"/>
                </a:lnTo>
                <a:lnTo>
                  <a:pt x="89997" y="937074"/>
                </a:lnTo>
                <a:lnTo>
                  <a:pt x="86232" y="920241"/>
                </a:lnTo>
                <a:lnTo>
                  <a:pt x="90170" y="902161"/>
                </a:lnTo>
                <a:lnTo>
                  <a:pt x="100739" y="887706"/>
                </a:lnTo>
                <a:lnTo>
                  <a:pt x="116076" y="878120"/>
                </a:lnTo>
                <a:lnTo>
                  <a:pt x="134315" y="874648"/>
                </a:lnTo>
                <a:lnTo>
                  <a:pt x="192328" y="874648"/>
                </a:lnTo>
                <a:lnTo>
                  <a:pt x="192328" y="874369"/>
                </a:lnTo>
                <a:lnTo>
                  <a:pt x="211124" y="874369"/>
                </a:lnTo>
                <a:lnTo>
                  <a:pt x="211124" y="840663"/>
                </a:lnTo>
                <a:close/>
              </a:path>
              <a:path w="216534" h="1428114">
                <a:moveTo>
                  <a:pt x="192328" y="874648"/>
                </a:moveTo>
                <a:lnTo>
                  <a:pt x="134315" y="874648"/>
                </a:lnTo>
                <a:lnTo>
                  <a:pt x="152895" y="878232"/>
                </a:lnTo>
                <a:lnTo>
                  <a:pt x="168189" y="887980"/>
                </a:lnTo>
                <a:lnTo>
                  <a:pt x="178563" y="902391"/>
                </a:lnTo>
                <a:lnTo>
                  <a:pt x="182384" y="919962"/>
                </a:lnTo>
                <a:lnTo>
                  <a:pt x="178506" y="937771"/>
                </a:lnTo>
                <a:lnTo>
                  <a:pt x="167944" y="952160"/>
                </a:lnTo>
                <a:lnTo>
                  <a:pt x="152305" y="961782"/>
                </a:lnTo>
                <a:lnTo>
                  <a:pt x="133197" y="965288"/>
                </a:lnTo>
                <a:lnTo>
                  <a:pt x="201983" y="965288"/>
                </a:lnTo>
                <a:lnTo>
                  <a:pt x="209766" y="954120"/>
                </a:lnTo>
                <a:lnTo>
                  <a:pt x="216090" y="923836"/>
                </a:lnTo>
                <a:lnTo>
                  <a:pt x="214554" y="909084"/>
                </a:lnTo>
                <a:lnTo>
                  <a:pt x="210015" y="895548"/>
                </a:lnTo>
                <a:lnTo>
                  <a:pt x="202572" y="883929"/>
                </a:lnTo>
                <a:lnTo>
                  <a:pt x="192328" y="874928"/>
                </a:lnTo>
                <a:lnTo>
                  <a:pt x="192328" y="874648"/>
                </a:lnTo>
                <a:close/>
              </a:path>
              <a:path w="216534" h="1428114">
                <a:moveTo>
                  <a:pt x="18821" y="768896"/>
                </a:moveTo>
                <a:lnTo>
                  <a:pt x="11492" y="770374"/>
                </a:lnTo>
                <a:lnTo>
                  <a:pt x="5510" y="774404"/>
                </a:lnTo>
                <a:lnTo>
                  <a:pt x="1478" y="780383"/>
                </a:lnTo>
                <a:lnTo>
                  <a:pt x="0" y="787704"/>
                </a:lnTo>
                <a:lnTo>
                  <a:pt x="1478" y="795026"/>
                </a:lnTo>
                <a:lnTo>
                  <a:pt x="5510" y="801004"/>
                </a:lnTo>
                <a:lnTo>
                  <a:pt x="11492" y="805035"/>
                </a:lnTo>
                <a:lnTo>
                  <a:pt x="18821" y="806513"/>
                </a:lnTo>
                <a:lnTo>
                  <a:pt x="26135" y="805035"/>
                </a:lnTo>
                <a:lnTo>
                  <a:pt x="32110" y="801004"/>
                </a:lnTo>
                <a:lnTo>
                  <a:pt x="36139" y="795026"/>
                </a:lnTo>
                <a:lnTo>
                  <a:pt x="37617" y="787704"/>
                </a:lnTo>
                <a:lnTo>
                  <a:pt x="36139" y="780383"/>
                </a:lnTo>
                <a:lnTo>
                  <a:pt x="32110" y="774404"/>
                </a:lnTo>
                <a:lnTo>
                  <a:pt x="26135" y="770374"/>
                </a:lnTo>
                <a:lnTo>
                  <a:pt x="18821" y="768896"/>
                </a:lnTo>
                <a:close/>
              </a:path>
              <a:path w="216534" h="1428114">
                <a:moveTo>
                  <a:pt x="88163" y="164350"/>
                </a:moveTo>
                <a:lnTo>
                  <a:pt x="52514" y="164350"/>
                </a:lnTo>
                <a:lnTo>
                  <a:pt x="52514" y="165176"/>
                </a:lnTo>
                <a:lnTo>
                  <a:pt x="53429" y="176645"/>
                </a:lnTo>
                <a:lnTo>
                  <a:pt x="56519" y="185626"/>
                </a:lnTo>
                <a:lnTo>
                  <a:pt x="62303" y="193154"/>
                </a:lnTo>
                <a:lnTo>
                  <a:pt x="71297" y="200266"/>
                </a:lnTo>
                <a:lnTo>
                  <a:pt x="71297" y="200825"/>
                </a:lnTo>
                <a:lnTo>
                  <a:pt x="57772" y="200825"/>
                </a:lnTo>
                <a:lnTo>
                  <a:pt x="57772" y="234530"/>
                </a:lnTo>
                <a:lnTo>
                  <a:pt x="211124" y="234530"/>
                </a:lnTo>
                <a:lnTo>
                  <a:pt x="211124" y="197777"/>
                </a:lnTo>
                <a:lnTo>
                  <a:pt x="123812" y="197777"/>
                </a:lnTo>
                <a:lnTo>
                  <a:pt x="108676" y="195661"/>
                </a:lnTo>
                <a:lnTo>
                  <a:pt x="97691" y="189350"/>
                </a:lnTo>
                <a:lnTo>
                  <a:pt x="90854" y="178896"/>
                </a:lnTo>
                <a:lnTo>
                  <a:pt x="88163" y="164350"/>
                </a:lnTo>
                <a:close/>
              </a:path>
              <a:path w="216534" h="1428114">
                <a:moveTo>
                  <a:pt x="138175" y="0"/>
                </a:moveTo>
                <a:lnTo>
                  <a:pt x="132372" y="0"/>
                </a:lnTo>
                <a:lnTo>
                  <a:pt x="101008" y="6134"/>
                </a:lnTo>
                <a:lnTo>
                  <a:pt x="75655" y="22966"/>
                </a:lnTo>
                <a:lnTo>
                  <a:pt x="58696" y="48139"/>
                </a:lnTo>
                <a:lnTo>
                  <a:pt x="52514" y="79298"/>
                </a:lnTo>
                <a:lnTo>
                  <a:pt x="59008" y="111606"/>
                </a:lnTo>
                <a:lnTo>
                  <a:pt x="76695" y="137152"/>
                </a:lnTo>
                <a:lnTo>
                  <a:pt x="102877" y="153942"/>
                </a:lnTo>
                <a:lnTo>
                  <a:pt x="134861" y="159981"/>
                </a:lnTo>
                <a:lnTo>
                  <a:pt x="166670" y="153821"/>
                </a:lnTo>
                <a:lnTo>
                  <a:pt x="192468" y="136807"/>
                </a:lnTo>
                <a:lnTo>
                  <a:pt x="202178" y="122402"/>
                </a:lnTo>
                <a:lnTo>
                  <a:pt x="121323" y="122402"/>
                </a:lnTo>
                <a:lnTo>
                  <a:pt x="105928" y="116055"/>
                </a:lnTo>
                <a:lnTo>
                  <a:pt x="94967" y="106237"/>
                </a:lnTo>
                <a:lnTo>
                  <a:pt x="88411" y="93725"/>
                </a:lnTo>
                <a:lnTo>
                  <a:pt x="86232" y="79298"/>
                </a:lnTo>
                <a:lnTo>
                  <a:pt x="88606" y="63609"/>
                </a:lnTo>
                <a:lnTo>
                  <a:pt x="95486" y="51184"/>
                </a:lnTo>
                <a:lnTo>
                  <a:pt x="106512" y="42383"/>
                </a:lnTo>
                <a:lnTo>
                  <a:pt x="121323" y="37566"/>
                </a:lnTo>
                <a:lnTo>
                  <a:pt x="150888" y="37566"/>
                </a:lnTo>
                <a:lnTo>
                  <a:pt x="150888" y="2209"/>
                </a:lnTo>
                <a:lnTo>
                  <a:pt x="144259" y="825"/>
                </a:lnTo>
                <a:lnTo>
                  <a:pt x="138175" y="0"/>
                </a:lnTo>
                <a:close/>
              </a:path>
              <a:path w="216534" h="1428114">
                <a:moveTo>
                  <a:pt x="150888" y="37566"/>
                </a:moveTo>
                <a:lnTo>
                  <a:pt x="121323" y="37566"/>
                </a:lnTo>
                <a:lnTo>
                  <a:pt x="121323" y="122402"/>
                </a:lnTo>
                <a:lnTo>
                  <a:pt x="202178" y="122402"/>
                </a:lnTo>
                <a:lnTo>
                  <a:pt x="202923" y="121297"/>
                </a:lnTo>
                <a:lnTo>
                  <a:pt x="150888" y="121297"/>
                </a:lnTo>
                <a:lnTo>
                  <a:pt x="150888" y="37566"/>
                </a:lnTo>
                <a:close/>
              </a:path>
              <a:path w="216534" h="1428114">
                <a:moveTo>
                  <a:pt x="162763" y="4965"/>
                </a:moveTo>
                <a:lnTo>
                  <a:pt x="162763" y="43649"/>
                </a:lnTo>
                <a:lnTo>
                  <a:pt x="171540" y="50189"/>
                </a:lnTo>
                <a:lnTo>
                  <a:pt x="177650" y="58434"/>
                </a:lnTo>
                <a:lnTo>
                  <a:pt x="181222" y="68129"/>
                </a:lnTo>
                <a:lnTo>
                  <a:pt x="182384" y="79019"/>
                </a:lnTo>
                <a:lnTo>
                  <a:pt x="179365" y="94794"/>
                </a:lnTo>
                <a:lnTo>
                  <a:pt x="171708" y="107616"/>
                </a:lnTo>
                <a:lnTo>
                  <a:pt x="161516" y="116709"/>
                </a:lnTo>
                <a:lnTo>
                  <a:pt x="150888" y="121297"/>
                </a:lnTo>
                <a:lnTo>
                  <a:pt x="202923" y="121297"/>
                </a:lnTo>
                <a:lnTo>
                  <a:pt x="209770" y="111140"/>
                </a:lnTo>
                <a:lnTo>
                  <a:pt x="216090" y="79019"/>
                </a:lnTo>
                <a:lnTo>
                  <a:pt x="212110" y="55093"/>
                </a:lnTo>
                <a:lnTo>
                  <a:pt x="201033" y="33496"/>
                </a:lnTo>
                <a:lnTo>
                  <a:pt x="184152" y="16147"/>
                </a:lnTo>
                <a:lnTo>
                  <a:pt x="162763" y="4965"/>
                </a:lnTo>
                <a:close/>
              </a:path>
              <a:path w="216534" h="1428114">
                <a:moveTo>
                  <a:pt x="192049" y="299770"/>
                </a:moveTo>
                <a:lnTo>
                  <a:pt x="77114" y="299770"/>
                </a:lnTo>
                <a:lnTo>
                  <a:pt x="77114" y="300316"/>
                </a:lnTo>
                <a:lnTo>
                  <a:pt x="68255" y="308617"/>
                </a:lnTo>
                <a:lnTo>
                  <a:pt x="60356" y="320670"/>
                </a:lnTo>
                <a:lnTo>
                  <a:pt x="54686" y="335258"/>
                </a:lnTo>
                <a:lnTo>
                  <a:pt x="52514" y="351167"/>
                </a:lnTo>
                <a:lnTo>
                  <a:pt x="58908" y="381937"/>
                </a:lnTo>
                <a:lnTo>
                  <a:pt x="76312" y="406255"/>
                </a:lnTo>
                <a:lnTo>
                  <a:pt x="102058" y="422231"/>
                </a:lnTo>
                <a:lnTo>
                  <a:pt x="133476" y="427977"/>
                </a:lnTo>
                <a:lnTo>
                  <a:pt x="165968" y="422426"/>
                </a:lnTo>
                <a:lnTo>
                  <a:pt x="192190" y="406981"/>
                </a:lnTo>
                <a:lnTo>
                  <a:pt x="203914" y="391236"/>
                </a:lnTo>
                <a:lnTo>
                  <a:pt x="135140" y="391236"/>
                </a:lnTo>
                <a:lnTo>
                  <a:pt x="115951" y="387764"/>
                </a:lnTo>
                <a:lnTo>
                  <a:pt x="100428" y="378212"/>
                </a:lnTo>
                <a:lnTo>
                  <a:pt x="90027" y="363836"/>
                </a:lnTo>
                <a:lnTo>
                  <a:pt x="86232" y="345909"/>
                </a:lnTo>
                <a:lnTo>
                  <a:pt x="89932" y="327686"/>
                </a:lnTo>
                <a:lnTo>
                  <a:pt x="100080" y="313448"/>
                </a:lnTo>
                <a:lnTo>
                  <a:pt x="115256" y="304183"/>
                </a:lnTo>
                <a:lnTo>
                  <a:pt x="134035" y="300875"/>
                </a:lnTo>
                <a:lnTo>
                  <a:pt x="193048" y="300875"/>
                </a:lnTo>
                <a:lnTo>
                  <a:pt x="192049" y="299770"/>
                </a:lnTo>
                <a:close/>
              </a:path>
              <a:path w="216534" h="1428114">
                <a:moveTo>
                  <a:pt x="193048" y="300875"/>
                </a:moveTo>
                <a:lnTo>
                  <a:pt x="134035" y="300875"/>
                </a:lnTo>
                <a:lnTo>
                  <a:pt x="152659" y="304100"/>
                </a:lnTo>
                <a:lnTo>
                  <a:pt x="168049" y="313204"/>
                </a:lnTo>
                <a:lnTo>
                  <a:pt x="178519" y="327332"/>
                </a:lnTo>
                <a:lnTo>
                  <a:pt x="182384" y="345630"/>
                </a:lnTo>
                <a:lnTo>
                  <a:pt x="178615" y="363718"/>
                </a:lnTo>
                <a:lnTo>
                  <a:pt x="168397" y="378177"/>
                </a:lnTo>
                <a:lnTo>
                  <a:pt x="153338" y="387768"/>
                </a:lnTo>
                <a:lnTo>
                  <a:pt x="135140" y="391236"/>
                </a:lnTo>
                <a:lnTo>
                  <a:pt x="203914" y="391236"/>
                </a:lnTo>
                <a:lnTo>
                  <a:pt x="209709" y="383453"/>
                </a:lnTo>
                <a:lnTo>
                  <a:pt x="216090" y="353656"/>
                </a:lnTo>
                <a:lnTo>
                  <a:pt x="214355" y="338898"/>
                </a:lnTo>
                <a:lnTo>
                  <a:pt x="209461" y="324118"/>
                </a:lnTo>
                <a:lnTo>
                  <a:pt x="201870" y="310635"/>
                </a:lnTo>
                <a:lnTo>
                  <a:pt x="193048" y="300875"/>
                </a:lnTo>
                <a:close/>
              </a:path>
              <a:path w="216534" h="1428114">
                <a:moveTo>
                  <a:pt x="211124" y="266052"/>
                </a:moveTo>
                <a:lnTo>
                  <a:pt x="57772" y="266052"/>
                </a:lnTo>
                <a:lnTo>
                  <a:pt x="57772" y="299770"/>
                </a:lnTo>
                <a:lnTo>
                  <a:pt x="211124" y="299770"/>
                </a:lnTo>
                <a:lnTo>
                  <a:pt x="211124" y="266052"/>
                </a:lnTo>
                <a:close/>
              </a:path>
              <a:path w="216534" h="1428114">
                <a:moveTo>
                  <a:pt x="211124" y="769327"/>
                </a:moveTo>
                <a:lnTo>
                  <a:pt x="57772" y="769327"/>
                </a:lnTo>
                <a:lnTo>
                  <a:pt x="57772" y="806081"/>
                </a:lnTo>
                <a:lnTo>
                  <a:pt x="211124" y="806081"/>
                </a:lnTo>
                <a:lnTo>
                  <a:pt x="211124" y="769327"/>
                </a:lnTo>
                <a:close/>
              </a:path>
              <a:path w="216534" h="1428114">
                <a:moveTo>
                  <a:pt x="57772" y="596582"/>
                </a:moveTo>
                <a:lnTo>
                  <a:pt x="57772" y="637832"/>
                </a:lnTo>
                <a:lnTo>
                  <a:pt x="136702" y="673988"/>
                </a:lnTo>
                <a:lnTo>
                  <a:pt x="57772" y="710069"/>
                </a:lnTo>
                <a:lnTo>
                  <a:pt x="57772" y="750938"/>
                </a:lnTo>
                <a:lnTo>
                  <a:pt x="216090" y="674992"/>
                </a:lnTo>
                <a:lnTo>
                  <a:pt x="57772" y="596582"/>
                </a:lnTo>
                <a:close/>
              </a:path>
              <a:path w="216534" h="1428114">
                <a:moveTo>
                  <a:pt x="108610" y="440575"/>
                </a:moveTo>
                <a:lnTo>
                  <a:pt x="84923" y="452778"/>
                </a:lnTo>
                <a:lnTo>
                  <a:pt x="67298" y="470623"/>
                </a:lnTo>
                <a:lnTo>
                  <a:pt x="56305" y="492717"/>
                </a:lnTo>
                <a:lnTo>
                  <a:pt x="52514" y="517664"/>
                </a:lnTo>
                <a:lnTo>
                  <a:pt x="58991" y="549362"/>
                </a:lnTo>
                <a:lnTo>
                  <a:pt x="76557" y="575178"/>
                </a:lnTo>
                <a:lnTo>
                  <a:pt x="102411" y="592547"/>
                </a:lnTo>
                <a:lnTo>
                  <a:pt x="133756" y="598906"/>
                </a:lnTo>
                <a:lnTo>
                  <a:pt x="165619" y="592542"/>
                </a:lnTo>
                <a:lnTo>
                  <a:pt x="191811" y="575143"/>
                </a:lnTo>
                <a:lnTo>
                  <a:pt x="200713" y="562152"/>
                </a:lnTo>
                <a:lnTo>
                  <a:pt x="134315" y="562152"/>
                </a:lnTo>
                <a:lnTo>
                  <a:pt x="115256" y="558855"/>
                </a:lnTo>
                <a:lnTo>
                  <a:pt x="100010" y="549652"/>
                </a:lnTo>
                <a:lnTo>
                  <a:pt x="89897" y="535578"/>
                </a:lnTo>
                <a:lnTo>
                  <a:pt x="86232" y="517664"/>
                </a:lnTo>
                <a:lnTo>
                  <a:pt x="87709" y="506113"/>
                </a:lnTo>
                <a:lnTo>
                  <a:pt x="92035" y="496531"/>
                </a:lnTo>
                <a:lnTo>
                  <a:pt x="99054" y="488607"/>
                </a:lnTo>
                <a:lnTo>
                  <a:pt x="108610" y="482028"/>
                </a:lnTo>
                <a:lnTo>
                  <a:pt x="108610" y="440575"/>
                </a:lnTo>
                <a:close/>
              </a:path>
              <a:path w="216534" h="1428114">
                <a:moveTo>
                  <a:pt x="161112" y="440575"/>
                </a:moveTo>
                <a:lnTo>
                  <a:pt x="161112" y="482028"/>
                </a:lnTo>
                <a:lnTo>
                  <a:pt x="169675" y="488463"/>
                </a:lnTo>
                <a:lnTo>
                  <a:pt x="176406" y="496220"/>
                </a:lnTo>
                <a:lnTo>
                  <a:pt x="180807" y="505377"/>
                </a:lnTo>
                <a:lnTo>
                  <a:pt x="182384" y="516013"/>
                </a:lnTo>
                <a:lnTo>
                  <a:pt x="178718" y="534297"/>
                </a:lnTo>
                <a:lnTo>
                  <a:pt x="168603" y="548927"/>
                </a:lnTo>
                <a:lnTo>
                  <a:pt x="153361" y="558635"/>
                </a:lnTo>
                <a:lnTo>
                  <a:pt x="134315" y="562152"/>
                </a:lnTo>
                <a:lnTo>
                  <a:pt x="200713" y="562152"/>
                </a:lnTo>
                <a:lnTo>
                  <a:pt x="209558" y="549245"/>
                </a:lnTo>
                <a:lnTo>
                  <a:pt x="216090" y="517385"/>
                </a:lnTo>
                <a:lnTo>
                  <a:pt x="212434" y="492405"/>
                </a:lnTo>
                <a:lnTo>
                  <a:pt x="201760" y="470688"/>
                </a:lnTo>
                <a:lnTo>
                  <a:pt x="184506" y="453118"/>
                </a:lnTo>
                <a:lnTo>
                  <a:pt x="161112" y="440575"/>
                </a:lnTo>
                <a:close/>
              </a:path>
            </a:pathLst>
          </a:custGeom>
          <a:solidFill>
            <a:srgbClr val="00293A"/>
          </a:solidFill>
        </p:spPr>
        <p:txBody>
          <a:bodyPr wrap="square" lIns="0" tIns="0" rIns="0" bIns="0" rtlCol="0"/>
          <a:lstStyle/>
          <a:p>
            <a:endParaRPr/>
          </a:p>
        </p:txBody>
      </p:sp>
      <p:sp>
        <p:nvSpPr>
          <p:cNvPr id="9" name="Text Placeholder 18">
            <a:extLst>
              <a:ext uri="{FF2B5EF4-FFF2-40B4-BE49-F238E27FC236}">
                <a16:creationId xmlns:a16="http://schemas.microsoft.com/office/drawing/2014/main" id="{82948566-5323-4D45-8A4D-F0E9D7672595}"/>
              </a:ext>
            </a:extLst>
          </p:cNvPr>
          <p:cNvSpPr>
            <a:spLocks noGrp="1"/>
          </p:cNvSpPr>
          <p:nvPr>
            <p:ph type="body" sz="quarter" idx="13" hasCustomPrompt="1"/>
          </p:nvPr>
        </p:nvSpPr>
        <p:spPr>
          <a:xfrm>
            <a:off x="825500" y="2502587"/>
            <a:ext cx="10963031" cy="4787491"/>
          </a:xfrm>
        </p:spPr>
        <p:txBody>
          <a:bodyPr anchor="b">
            <a:noAutofit/>
          </a:bodyPr>
          <a:lstStyle>
            <a:lvl1pPr marL="0" indent="0">
              <a:spcBef>
                <a:spcPts val="600"/>
              </a:spcBef>
              <a:buNone/>
              <a:defRPr sz="9600" b="0" i="0">
                <a:solidFill>
                  <a:schemeClr val="bg1"/>
                </a:solidFill>
                <a:latin typeface="Arial" panose="020B0604020202020204" pitchFamily="34" charset="0"/>
                <a:cs typeface="Arial" panose="020B0604020202020204" pitchFamily="34" charset="0"/>
              </a:defRPr>
            </a:lvl1pPr>
            <a:lvl2pPr>
              <a:defRPr sz="8000" b="0" i="0">
                <a:latin typeface="Hepta Slab" pitchFamily="2" charset="77"/>
                <a:cs typeface="Hepta Slab" pitchFamily="2" charset="77"/>
              </a:defRPr>
            </a:lvl2pPr>
            <a:lvl3pPr>
              <a:defRPr sz="8000" b="0" i="0">
                <a:latin typeface="Hepta Slab" pitchFamily="2" charset="77"/>
                <a:cs typeface="Hepta Slab" pitchFamily="2" charset="77"/>
              </a:defRPr>
            </a:lvl3pPr>
            <a:lvl4pPr>
              <a:defRPr sz="8000" b="0" i="0">
                <a:latin typeface="Hepta Slab" pitchFamily="2" charset="77"/>
                <a:cs typeface="Hepta Slab" pitchFamily="2" charset="77"/>
              </a:defRPr>
            </a:lvl4pPr>
            <a:lvl5pPr>
              <a:defRPr sz="8000" b="0" i="0">
                <a:latin typeface="Hepta Slab" pitchFamily="2" charset="77"/>
                <a:cs typeface="Hepta Slab" pitchFamily="2" charset="77"/>
              </a:defRPr>
            </a:lvl5pPr>
          </a:lstStyle>
          <a:p>
            <a:pPr lvl="0"/>
            <a:r>
              <a:rPr lang="en-US" dirty="0"/>
              <a:t>Chapter Header Goes Here</a:t>
            </a:r>
          </a:p>
        </p:txBody>
      </p:sp>
    </p:spTree>
    <p:extLst>
      <p:ext uri="{BB962C8B-B14F-4D97-AF65-F5344CB8AC3E}">
        <p14:creationId xmlns:p14="http://schemas.microsoft.com/office/powerpoint/2010/main" val="22701276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Title Slide 1">
    <p:spTree>
      <p:nvGrpSpPr>
        <p:cNvPr id="1" name=""/>
        <p:cNvGrpSpPr/>
        <p:nvPr/>
      </p:nvGrpSpPr>
      <p:grpSpPr>
        <a:xfrm>
          <a:off x="0" y="0"/>
          <a:ext cx="0" cy="0"/>
          <a:chOff x="0" y="0"/>
          <a:chExt cx="0" cy="0"/>
        </a:xfrm>
      </p:grpSpPr>
      <p:sp>
        <p:nvSpPr>
          <p:cNvPr id="17" name="object 2">
            <a:extLst>
              <a:ext uri="{FF2B5EF4-FFF2-40B4-BE49-F238E27FC236}">
                <a16:creationId xmlns:a16="http://schemas.microsoft.com/office/drawing/2014/main" id="{9D479BEF-BF9A-084D-A1C1-00C67F1CD646}"/>
              </a:ext>
            </a:extLst>
          </p:cNvPr>
          <p:cNvSpPr/>
          <p:nvPr userDrawn="1"/>
        </p:nvSpPr>
        <p:spPr>
          <a:xfrm>
            <a:off x="0" y="0"/>
            <a:ext cx="12192000" cy="8229600"/>
          </a:xfrm>
          <a:custGeom>
            <a:avLst/>
            <a:gdLst/>
            <a:ahLst/>
            <a:cxnLst/>
            <a:rect l="l" t="t" r="r" b="b"/>
            <a:pathLst>
              <a:path w="12192000" h="8229600">
                <a:moveTo>
                  <a:pt x="12192000" y="0"/>
                </a:moveTo>
                <a:lnTo>
                  <a:pt x="0" y="0"/>
                </a:lnTo>
                <a:lnTo>
                  <a:pt x="0" y="8229600"/>
                </a:lnTo>
                <a:lnTo>
                  <a:pt x="12192000" y="8229600"/>
                </a:lnTo>
                <a:lnTo>
                  <a:pt x="12192000" y="0"/>
                </a:lnTo>
                <a:close/>
              </a:path>
            </a:pathLst>
          </a:custGeom>
          <a:solidFill>
            <a:srgbClr val="03A7E1"/>
          </a:solidFill>
        </p:spPr>
        <p:txBody>
          <a:bodyPr wrap="square" lIns="0" tIns="0" rIns="0" bIns="0" rtlCol="0"/>
          <a:lstStyle/>
          <a:p>
            <a:endParaRPr/>
          </a:p>
        </p:txBody>
      </p:sp>
      <p:sp>
        <p:nvSpPr>
          <p:cNvPr id="19" name="object 3">
            <a:extLst>
              <a:ext uri="{FF2B5EF4-FFF2-40B4-BE49-F238E27FC236}">
                <a16:creationId xmlns:a16="http://schemas.microsoft.com/office/drawing/2014/main" id="{0B50F8AF-D726-DA48-BA47-C2C1D45A568D}"/>
              </a:ext>
            </a:extLst>
          </p:cNvPr>
          <p:cNvSpPr/>
          <p:nvPr userDrawn="1"/>
        </p:nvSpPr>
        <p:spPr>
          <a:xfrm>
            <a:off x="12767043" y="6798970"/>
            <a:ext cx="949325" cy="273685"/>
          </a:xfrm>
          <a:custGeom>
            <a:avLst/>
            <a:gdLst/>
            <a:ahLst/>
            <a:cxnLst/>
            <a:rect l="l" t="t" r="r" b="b"/>
            <a:pathLst>
              <a:path w="949325" h="273684">
                <a:moveTo>
                  <a:pt x="948956" y="0"/>
                </a:moveTo>
                <a:lnTo>
                  <a:pt x="0" y="0"/>
                </a:lnTo>
                <a:lnTo>
                  <a:pt x="0" y="273342"/>
                </a:lnTo>
                <a:lnTo>
                  <a:pt x="948956" y="273342"/>
                </a:lnTo>
                <a:lnTo>
                  <a:pt x="948956" y="0"/>
                </a:lnTo>
                <a:close/>
              </a:path>
            </a:pathLst>
          </a:custGeom>
          <a:solidFill>
            <a:srgbClr val="00609C"/>
          </a:solidFill>
        </p:spPr>
        <p:txBody>
          <a:bodyPr wrap="square" lIns="0" tIns="0" rIns="0" bIns="0" rtlCol="0"/>
          <a:lstStyle/>
          <a:p>
            <a:endParaRPr/>
          </a:p>
        </p:txBody>
      </p:sp>
      <p:sp>
        <p:nvSpPr>
          <p:cNvPr id="20" name="object 4">
            <a:extLst>
              <a:ext uri="{FF2B5EF4-FFF2-40B4-BE49-F238E27FC236}">
                <a16:creationId xmlns:a16="http://schemas.microsoft.com/office/drawing/2014/main" id="{37C99BEA-AC0F-6448-B8F6-2A55E4D9F576}"/>
              </a:ext>
            </a:extLst>
          </p:cNvPr>
          <p:cNvSpPr/>
          <p:nvPr userDrawn="1"/>
        </p:nvSpPr>
        <p:spPr>
          <a:xfrm>
            <a:off x="12767043" y="6279680"/>
            <a:ext cx="949325" cy="432434"/>
          </a:xfrm>
          <a:custGeom>
            <a:avLst/>
            <a:gdLst/>
            <a:ahLst/>
            <a:cxnLst/>
            <a:rect l="l" t="t" r="r" b="b"/>
            <a:pathLst>
              <a:path w="949325" h="432434">
                <a:moveTo>
                  <a:pt x="948956" y="0"/>
                </a:moveTo>
                <a:lnTo>
                  <a:pt x="0" y="0"/>
                </a:lnTo>
                <a:lnTo>
                  <a:pt x="0" y="432320"/>
                </a:lnTo>
                <a:lnTo>
                  <a:pt x="948956" y="432320"/>
                </a:lnTo>
                <a:lnTo>
                  <a:pt x="948956" y="0"/>
                </a:lnTo>
                <a:close/>
              </a:path>
            </a:pathLst>
          </a:custGeom>
          <a:solidFill>
            <a:srgbClr val="00293A"/>
          </a:solidFill>
        </p:spPr>
        <p:txBody>
          <a:bodyPr wrap="square" lIns="0" tIns="0" rIns="0" bIns="0" rtlCol="0"/>
          <a:lstStyle/>
          <a:p>
            <a:endParaRPr/>
          </a:p>
        </p:txBody>
      </p:sp>
      <p:sp>
        <p:nvSpPr>
          <p:cNvPr id="21" name="object 5">
            <a:extLst>
              <a:ext uri="{FF2B5EF4-FFF2-40B4-BE49-F238E27FC236}">
                <a16:creationId xmlns:a16="http://schemas.microsoft.com/office/drawing/2014/main" id="{6A18AD97-F1C9-9C4D-B11F-69D6A869FB78}"/>
              </a:ext>
            </a:extLst>
          </p:cNvPr>
          <p:cNvSpPr/>
          <p:nvPr userDrawn="1"/>
        </p:nvSpPr>
        <p:spPr>
          <a:xfrm>
            <a:off x="12767043" y="7159269"/>
            <a:ext cx="949325" cy="130810"/>
          </a:xfrm>
          <a:custGeom>
            <a:avLst/>
            <a:gdLst/>
            <a:ahLst/>
            <a:cxnLst/>
            <a:rect l="l" t="t" r="r" b="b"/>
            <a:pathLst>
              <a:path w="949325" h="130809">
                <a:moveTo>
                  <a:pt x="948956" y="0"/>
                </a:moveTo>
                <a:lnTo>
                  <a:pt x="0" y="0"/>
                </a:lnTo>
                <a:lnTo>
                  <a:pt x="0" y="130543"/>
                </a:lnTo>
                <a:lnTo>
                  <a:pt x="948956" y="130543"/>
                </a:lnTo>
                <a:lnTo>
                  <a:pt x="948956" y="0"/>
                </a:lnTo>
                <a:close/>
              </a:path>
            </a:pathLst>
          </a:custGeom>
          <a:solidFill>
            <a:srgbClr val="05A7E0"/>
          </a:solidFill>
        </p:spPr>
        <p:txBody>
          <a:bodyPr wrap="square" lIns="0" tIns="0" rIns="0" bIns="0" rtlCol="0"/>
          <a:lstStyle/>
          <a:p>
            <a:endParaRPr/>
          </a:p>
        </p:txBody>
      </p:sp>
      <p:sp>
        <p:nvSpPr>
          <p:cNvPr id="22" name="object 6">
            <a:extLst>
              <a:ext uri="{FF2B5EF4-FFF2-40B4-BE49-F238E27FC236}">
                <a16:creationId xmlns:a16="http://schemas.microsoft.com/office/drawing/2014/main" id="{3EFDE0FA-8F00-9A4D-B735-FB1C5541A246}"/>
              </a:ext>
            </a:extLst>
          </p:cNvPr>
          <p:cNvSpPr/>
          <p:nvPr userDrawn="1"/>
        </p:nvSpPr>
        <p:spPr>
          <a:xfrm>
            <a:off x="13104815" y="4615442"/>
            <a:ext cx="216535" cy="1428115"/>
          </a:xfrm>
          <a:custGeom>
            <a:avLst/>
            <a:gdLst/>
            <a:ahLst/>
            <a:cxnLst/>
            <a:rect l="l" t="t" r="r" b="b"/>
            <a:pathLst>
              <a:path w="216534" h="1428114">
                <a:moveTo>
                  <a:pt x="134035" y="1015618"/>
                </a:moveTo>
                <a:lnTo>
                  <a:pt x="102642" y="1021783"/>
                </a:lnTo>
                <a:lnTo>
                  <a:pt x="76692" y="1038826"/>
                </a:lnTo>
                <a:lnTo>
                  <a:pt x="59033" y="1064573"/>
                </a:lnTo>
                <a:lnTo>
                  <a:pt x="52514" y="1096848"/>
                </a:lnTo>
                <a:lnTo>
                  <a:pt x="59120" y="1129097"/>
                </a:lnTo>
                <a:lnTo>
                  <a:pt x="76969" y="1155049"/>
                </a:lnTo>
                <a:lnTo>
                  <a:pt x="103108" y="1172346"/>
                </a:lnTo>
                <a:lnTo>
                  <a:pt x="134581" y="1178636"/>
                </a:lnTo>
                <a:lnTo>
                  <a:pt x="165968" y="1172191"/>
                </a:lnTo>
                <a:lnTo>
                  <a:pt x="191914" y="1154634"/>
                </a:lnTo>
                <a:lnTo>
                  <a:pt x="200565" y="1141895"/>
                </a:lnTo>
                <a:lnTo>
                  <a:pt x="134581" y="1141895"/>
                </a:lnTo>
                <a:lnTo>
                  <a:pt x="116188" y="1138357"/>
                </a:lnTo>
                <a:lnTo>
                  <a:pt x="100772" y="1128731"/>
                </a:lnTo>
                <a:lnTo>
                  <a:pt x="90174" y="1114495"/>
                </a:lnTo>
                <a:lnTo>
                  <a:pt x="86232" y="1097127"/>
                </a:lnTo>
                <a:lnTo>
                  <a:pt x="90295" y="1079175"/>
                </a:lnTo>
                <a:lnTo>
                  <a:pt x="101117" y="1065004"/>
                </a:lnTo>
                <a:lnTo>
                  <a:pt x="116654" y="1055702"/>
                </a:lnTo>
                <a:lnTo>
                  <a:pt x="134861" y="1052360"/>
                </a:lnTo>
                <a:lnTo>
                  <a:pt x="201585" y="1052360"/>
                </a:lnTo>
                <a:lnTo>
                  <a:pt x="192260" y="1038621"/>
                </a:lnTo>
                <a:lnTo>
                  <a:pt x="166203" y="1021706"/>
                </a:lnTo>
                <a:lnTo>
                  <a:pt x="134035" y="1015618"/>
                </a:lnTo>
                <a:close/>
              </a:path>
              <a:path w="216534" h="1428114">
                <a:moveTo>
                  <a:pt x="201585" y="1052360"/>
                </a:moveTo>
                <a:lnTo>
                  <a:pt x="134861" y="1052360"/>
                </a:lnTo>
                <a:lnTo>
                  <a:pt x="153007" y="1055659"/>
                </a:lnTo>
                <a:lnTo>
                  <a:pt x="168152" y="1064864"/>
                </a:lnTo>
                <a:lnTo>
                  <a:pt x="178532" y="1078940"/>
                </a:lnTo>
                <a:lnTo>
                  <a:pt x="182384" y="1096848"/>
                </a:lnTo>
                <a:lnTo>
                  <a:pt x="178528" y="1114961"/>
                </a:lnTo>
                <a:lnTo>
                  <a:pt x="168117" y="1129215"/>
                </a:lnTo>
                <a:lnTo>
                  <a:pt x="152889" y="1138548"/>
                </a:lnTo>
                <a:lnTo>
                  <a:pt x="134581" y="1141895"/>
                </a:lnTo>
                <a:lnTo>
                  <a:pt x="200565" y="1141895"/>
                </a:lnTo>
                <a:lnTo>
                  <a:pt x="209571" y="1128631"/>
                </a:lnTo>
                <a:lnTo>
                  <a:pt x="216090" y="1096848"/>
                </a:lnTo>
                <a:lnTo>
                  <a:pt x="209718" y="1064342"/>
                </a:lnTo>
                <a:lnTo>
                  <a:pt x="201585" y="1052360"/>
                </a:lnTo>
                <a:close/>
              </a:path>
              <a:path w="216534" h="1428114">
                <a:moveTo>
                  <a:pt x="211124" y="1197483"/>
                </a:moveTo>
                <a:lnTo>
                  <a:pt x="118833" y="1197483"/>
                </a:lnTo>
                <a:lnTo>
                  <a:pt x="88658" y="1202612"/>
                </a:lnTo>
                <a:lnTo>
                  <a:pt x="68062" y="1216342"/>
                </a:lnTo>
                <a:lnTo>
                  <a:pt x="56272" y="1236187"/>
                </a:lnTo>
                <a:lnTo>
                  <a:pt x="52514" y="1259662"/>
                </a:lnTo>
                <a:lnTo>
                  <a:pt x="53822" y="1274379"/>
                </a:lnTo>
                <a:lnTo>
                  <a:pt x="58005" y="1287494"/>
                </a:lnTo>
                <a:lnTo>
                  <a:pt x="65453" y="1299056"/>
                </a:lnTo>
                <a:lnTo>
                  <a:pt x="76555" y="1309115"/>
                </a:lnTo>
                <a:lnTo>
                  <a:pt x="66268" y="1317614"/>
                </a:lnTo>
                <a:lnTo>
                  <a:pt x="58729" y="1328005"/>
                </a:lnTo>
                <a:lnTo>
                  <a:pt x="54093" y="1340003"/>
                </a:lnTo>
                <a:lnTo>
                  <a:pt x="52514" y="1353324"/>
                </a:lnTo>
                <a:lnTo>
                  <a:pt x="53694" y="1366111"/>
                </a:lnTo>
                <a:lnTo>
                  <a:pt x="57180" y="1377292"/>
                </a:lnTo>
                <a:lnTo>
                  <a:pt x="62892" y="1386507"/>
                </a:lnTo>
                <a:lnTo>
                  <a:pt x="70751" y="1393393"/>
                </a:lnTo>
                <a:lnTo>
                  <a:pt x="70751" y="1393939"/>
                </a:lnTo>
                <a:lnTo>
                  <a:pt x="57772" y="1393939"/>
                </a:lnTo>
                <a:lnTo>
                  <a:pt x="57772" y="1427657"/>
                </a:lnTo>
                <a:lnTo>
                  <a:pt x="211124" y="1427657"/>
                </a:lnTo>
                <a:lnTo>
                  <a:pt x="211124" y="1390903"/>
                </a:lnTo>
                <a:lnTo>
                  <a:pt x="132918" y="1390903"/>
                </a:lnTo>
                <a:lnTo>
                  <a:pt x="111173" y="1389043"/>
                </a:lnTo>
                <a:lnTo>
                  <a:pt x="96731" y="1383479"/>
                </a:lnTo>
                <a:lnTo>
                  <a:pt x="88710" y="1374235"/>
                </a:lnTo>
                <a:lnTo>
                  <a:pt x="86232" y="1361338"/>
                </a:lnTo>
                <a:lnTo>
                  <a:pt x="89052" y="1348074"/>
                </a:lnTo>
                <a:lnTo>
                  <a:pt x="96974" y="1338568"/>
                </a:lnTo>
                <a:lnTo>
                  <a:pt x="109196" y="1332847"/>
                </a:lnTo>
                <a:lnTo>
                  <a:pt x="124917" y="1330934"/>
                </a:lnTo>
                <a:lnTo>
                  <a:pt x="211124" y="1330934"/>
                </a:lnTo>
                <a:lnTo>
                  <a:pt x="211124" y="1294193"/>
                </a:lnTo>
                <a:lnTo>
                  <a:pt x="127126" y="1294193"/>
                </a:lnTo>
                <a:lnTo>
                  <a:pt x="105928" y="1290933"/>
                </a:lnTo>
                <a:lnTo>
                  <a:pt x="93516" y="1282828"/>
                </a:lnTo>
                <a:lnTo>
                  <a:pt x="87686" y="1272392"/>
                </a:lnTo>
                <a:lnTo>
                  <a:pt x="86232" y="1262138"/>
                </a:lnTo>
                <a:lnTo>
                  <a:pt x="88857" y="1249967"/>
                </a:lnTo>
                <a:lnTo>
                  <a:pt x="96454" y="1241244"/>
                </a:lnTo>
                <a:lnTo>
                  <a:pt x="108612" y="1235992"/>
                </a:lnTo>
                <a:lnTo>
                  <a:pt x="124917" y="1234236"/>
                </a:lnTo>
                <a:lnTo>
                  <a:pt x="211124" y="1234236"/>
                </a:lnTo>
                <a:lnTo>
                  <a:pt x="211124" y="1197483"/>
                </a:lnTo>
                <a:close/>
              </a:path>
              <a:path w="216534" h="1428114">
                <a:moveTo>
                  <a:pt x="211124" y="840663"/>
                </a:moveTo>
                <a:lnTo>
                  <a:pt x="0" y="840663"/>
                </a:lnTo>
                <a:lnTo>
                  <a:pt x="0" y="877404"/>
                </a:lnTo>
                <a:lnTo>
                  <a:pt x="71297" y="877404"/>
                </a:lnTo>
                <a:lnTo>
                  <a:pt x="62656" y="887643"/>
                </a:lnTo>
                <a:lnTo>
                  <a:pt x="56834" y="898345"/>
                </a:lnTo>
                <a:lnTo>
                  <a:pt x="53547" y="909978"/>
                </a:lnTo>
                <a:lnTo>
                  <a:pt x="52514" y="923010"/>
                </a:lnTo>
                <a:lnTo>
                  <a:pt x="58499" y="952491"/>
                </a:lnTo>
                <a:lnTo>
                  <a:pt x="75312" y="977750"/>
                </a:lnTo>
                <a:lnTo>
                  <a:pt x="101243" y="995394"/>
                </a:lnTo>
                <a:lnTo>
                  <a:pt x="134581" y="1002029"/>
                </a:lnTo>
                <a:lnTo>
                  <a:pt x="166552" y="995834"/>
                </a:lnTo>
                <a:lnTo>
                  <a:pt x="192433" y="978992"/>
                </a:lnTo>
                <a:lnTo>
                  <a:pt x="201983" y="965288"/>
                </a:lnTo>
                <a:lnTo>
                  <a:pt x="133197" y="965288"/>
                </a:lnTo>
                <a:lnTo>
                  <a:pt x="115138" y="961515"/>
                </a:lnTo>
                <a:lnTo>
                  <a:pt x="100185" y="951471"/>
                </a:lnTo>
                <a:lnTo>
                  <a:pt x="89997" y="937074"/>
                </a:lnTo>
                <a:lnTo>
                  <a:pt x="86232" y="920241"/>
                </a:lnTo>
                <a:lnTo>
                  <a:pt x="90170" y="902161"/>
                </a:lnTo>
                <a:lnTo>
                  <a:pt x="100739" y="887706"/>
                </a:lnTo>
                <a:lnTo>
                  <a:pt x="116076" y="878120"/>
                </a:lnTo>
                <a:lnTo>
                  <a:pt x="134315" y="874648"/>
                </a:lnTo>
                <a:lnTo>
                  <a:pt x="192328" y="874648"/>
                </a:lnTo>
                <a:lnTo>
                  <a:pt x="192328" y="874369"/>
                </a:lnTo>
                <a:lnTo>
                  <a:pt x="211124" y="874369"/>
                </a:lnTo>
                <a:lnTo>
                  <a:pt x="211124" y="840663"/>
                </a:lnTo>
                <a:close/>
              </a:path>
              <a:path w="216534" h="1428114">
                <a:moveTo>
                  <a:pt x="192328" y="874648"/>
                </a:moveTo>
                <a:lnTo>
                  <a:pt x="134315" y="874648"/>
                </a:lnTo>
                <a:lnTo>
                  <a:pt x="152895" y="878232"/>
                </a:lnTo>
                <a:lnTo>
                  <a:pt x="168189" y="887980"/>
                </a:lnTo>
                <a:lnTo>
                  <a:pt x="178563" y="902391"/>
                </a:lnTo>
                <a:lnTo>
                  <a:pt x="182384" y="919962"/>
                </a:lnTo>
                <a:lnTo>
                  <a:pt x="178506" y="937771"/>
                </a:lnTo>
                <a:lnTo>
                  <a:pt x="167944" y="952160"/>
                </a:lnTo>
                <a:lnTo>
                  <a:pt x="152305" y="961782"/>
                </a:lnTo>
                <a:lnTo>
                  <a:pt x="133197" y="965288"/>
                </a:lnTo>
                <a:lnTo>
                  <a:pt x="201983" y="965288"/>
                </a:lnTo>
                <a:lnTo>
                  <a:pt x="209766" y="954120"/>
                </a:lnTo>
                <a:lnTo>
                  <a:pt x="216090" y="923836"/>
                </a:lnTo>
                <a:lnTo>
                  <a:pt x="214554" y="909084"/>
                </a:lnTo>
                <a:lnTo>
                  <a:pt x="210015" y="895548"/>
                </a:lnTo>
                <a:lnTo>
                  <a:pt x="202572" y="883929"/>
                </a:lnTo>
                <a:lnTo>
                  <a:pt x="192328" y="874928"/>
                </a:lnTo>
                <a:lnTo>
                  <a:pt x="192328" y="874648"/>
                </a:lnTo>
                <a:close/>
              </a:path>
              <a:path w="216534" h="1428114">
                <a:moveTo>
                  <a:pt x="18821" y="768896"/>
                </a:moveTo>
                <a:lnTo>
                  <a:pt x="11492" y="770374"/>
                </a:lnTo>
                <a:lnTo>
                  <a:pt x="5510" y="774404"/>
                </a:lnTo>
                <a:lnTo>
                  <a:pt x="1478" y="780383"/>
                </a:lnTo>
                <a:lnTo>
                  <a:pt x="0" y="787704"/>
                </a:lnTo>
                <a:lnTo>
                  <a:pt x="1478" y="795026"/>
                </a:lnTo>
                <a:lnTo>
                  <a:pt x="5510" y="801004"/>
                </a:lnTo>
                <a:lnTo>
                  <a:pt x="11492" y="805035"/>
                </a:lnTo>
                <a:lnTo>
                  <a:pt x="18821" y="806513"/>
                </a:lnTo>
                <a:lnTo>
                  <a:pt x="26135" y="805035"/>
                </a:lnTo>
                <a:lnTo>
                  <a:pt x="32110" y="801004"/>
                </a:lnTo>
                <a:lnTo>
                  <a:pt x="36139" y="795026"/>
                </a:lnTo>
                <a:lnTo>
                  <a:pt x="37617" y="787704"/>
                </a:lnTo>
                <a:lnTo>
                  <a:pt x="36139" y="780383"/>
                </a:lnTo>
                <a:lnTo>
                  <a:pt x="32110" y="774404"/>
                </a:lnTo>
                <a:lnTo>
                  <a:pt x="26135" y="770374"/>
                </a:lnTo>
                <a:lnTo>
                  <a:pt x="18821" y="768896"/>
                </a:lnTo>
                <a:close/>
              </a:path>
              <a:path w="216534" h="1428114">
                <a:moveTo>
                  <a:pt x="88163" y="164350"/>
                </a:moveTo>
                <a:lnTo>
                  <a:pt x="52514" y="164350"/>
                </a:lnTo>
                <a:lnTo>
                  <a:pt x="52514" y="165176"/>
                </a:lnTo>
                <a:lnTo>
                  <a:pt x="53429" y="176645"/>
                </a:lnTo>
                <a:lnTo>
                  <a:pt x="56519" y="185626"/>
                </a:lnTo>
                <a:lnTo>
                  <a:pt x="62303" y="193154"/>
                </a:lnTo>
                <a:lnTo>
                  <a:pt x="71297" y="200266"/>
                </a:lnTo>
                <a:lnTo>
                  <a:pt x="71297" y="200825"/>
                </a:lnTo>
                <a:lnTo>
                  <a:pt x="57772" y="200825"/>
                </a:lnTo>
                <a:lnTo>
                  <a:pt x="57772" y="234530"/>
                </a:lnTo>
                <a:lnTo>
                  <a:pt x="211124" y="234530"/>
                </a:lnTo>
                <a:lnTo>
                  <a:pt x="211124" y="197777"/>
                </a:lnTo>
                <a:lnTo>
                  <a:pt x="123812" y="197777"/>
                </a:lnTo>
                <a:lnTo>
                  <a:pt x="108676" y="195661"/>
                </a:lnTo>
                <a:lnTo>
                  <a:pt x="97691" y="189350"/>
                </a:lnTo>
                <a:lnTo>
                  <a:pt x="90854" y="178896"/>
                </a:lnTo>
                <a:lnTo>
                  <a:pt x="88163" y="164350"/>
                </a:lnTo>
                <a:close/>
              </a:path>
              <a:path w="216534" h="1428114">
                <a:moveTo>
                  <a:pt x="138175" y="0"/>
                </a:moveTo>
                <a:lnTo>
                  <a:pt x="132372" y="0"/>
                </a:lnTo>
                <a:lnTo>
                  <a:pt x="101008" y="6134"/>
                </a:lnTo>
                <a:lnTo>
                  <a:pt x="75655" y="22966"/>
                </a:lnTo>
                <a:lnTo>
                  <a:pt x="58696" y="48139"/>
                </a:lnTo>
                <a:lnTo>
                  <a:pt x="52514" y="79298"/>
                </a:lnTo>
                <a:lnTo>
                  <a:pt x="59008" y="111606"/>
                </a:lnTo>
                <a:lnTo>
                  <a:pt x="76695" y="137152"/>
                </a:lnTo>
                <a:lnTo>
                  <a:pt x="102877" y="153942"/>
                </a:lnTo>
                <a:lnTo>
                  <a:pt x="134861" y="159981"/>
                </a:lnTo>
                <a:lnTo>
                  <a:pt x="166670" y="153821"/>
                </a:lnTo>
                <a:lnTo>
                  <a:pt x="192468" y="136807"/>
                </a:lnTo>
                <a:lnTo>
                  <a:pt x="202178" y="122402"/>
                </a:lnTo>
                <a:lnTo>
                  <a:pt x="121323" y="122402"/>
                </a:lnTo>
                <a:lnTo>
                  <a:pt x="105928" y="116055"/>
                </a:lnTo>
                <a:lnTo>
                  <a:pt x="94967" y="106237"/>
                </a:lnTo>
                <a:lnTo>
                  <a:pt x="88411" y="93725"/>
                </a:lnTo>
                <a:lnTo>
                  <a:pt x="86232" y="79298"/>
                </a:lnTo>
                <a:lnTo>
                  <a:pt x="88606" y="63609"/>
                </a:lnTo>
                <a:lnTo>
                  <a:pt x="95486" y="51184"/>
                </a:lnTo>
                <a:lnTo>
                  <a:pt x="106512" y="42383"/>
                </a:lnTo>
                <a:lnTo>
                  <a:pt x="121323" y="37566"/>
                </a:lnTo>
                <a:lnTo>
                  <a:pt x="150888" y="37566"/>
                </a:lnTo>
                <a:lnTo>
                  <a:pt x="150888" y="2209"/>
                </a:lnTo>
                <a:lnTo>
                  <a:pt x="144259" y="825"/>
                </a:lnTo>
                <a:lnTo>
                  <a:pt x="138175" y="0"/>
                </a:lnTo>
                <a:close/>
              </a:path>
              <a:path w="216534" h="1428114">
                <a:moveTo>
                  <a:pt x="150888" y="37566"/>
                </a:moveTo>
                <a:lnTo>
                  <a:pt x="121323" y="37566"/>
                </a:lnTo>
                <a:lnTo>
                  <a:pt x="121323" y="122402"/>
                </a:lnTo>
                <a:lnTo>
                  <a:pt x="202178" y="122402"/>
                </a:lnTo>
                <a:lnTo>
                  <a:pt x="202923" y="121297"/>
                </a:lnTo>
                <a:lnTo>
                  <a:pt x="150888" y="121297"/>
                </a:lnTo>
                <a:lnTo>
                  <a:pt x="150888" y="37566"/>
                </a:lnTo>
                <a:close/>
              </a:path>
              <a:path w="216534" h="1428114">
                <a:moveTo>
                  <a:pt x="162763" y="4965"/>
                </a:moveTo>
                <a:lnTo>
                  <a:pt x="162763" y="43649"/>
                </a:lnTo>
                <a:lnTo>
                  <a:pt x="171540" y="50189"/>
                </a:lnTo>
                <a:lnTo>
                  <a:pt x="177650" y="58434"/>
                </a:lnTo>
                <a:lnTo>
                  <a:pt x="181222" y="68129"/>
                </a:lnTo>
                <a:lnTo>
                  <a:pt x="182384" y="79019"/>
                </a:lnTo>
                <a:lnTo>
                  <a:pt x="179365" y="94794"/>
                </a:lnTo>
                <a:lnTo>
                  <a:pt x="171708" y="107616"/>
                </a:lnTo>
                <a:lnTo>
                  <a:pt x="161516" y="116709"/>
                </a:lnTo>
                <a:lnTo>
                  <a:pt x="150888" y="121297"/>
                </a:lnTo>
                <a:lnTo>
                  <a:pt x="202923" y="121297"/>
                </a:lnTo>
                <a:lnTo>
                  <a:pt x="209770" y="111140"/>
                </a:lnTo>
                <a:lnTo>
                  <a:pt x="216090" y="79019"/>
                </a:lnTo>
                <a:lnTo>
                  <a:pt x="212110" y="55093"/>
                </a:lnTo>
                <a:lnTo>
                  <a:pt x="201033" y="33496"/>
                </a:lnTo>
                <a:lnTo>
                  <a:pt x="184152" y="16147"/>
                </a:lnTo>
                <a:lnTo>
                  <a:pt x="162763" y="4965"/>
                </a:lnTo>
                <a:close/>
              </a:path>
              <a:path w="216534" h="1428114">
                <a:moveTo>
                  <a:pt x="192049" y="299770"/>
                </a:moveTo>
                <a:lnTo>
                  <a:pt x="77114" y="299770"/>
                </a:lnTo>
                <a:lnTo>
                  <a:pt x="77114" y="300316"/>
                </a:lnTo>
                <a:lnTo>
                  <a:pt x="68255" y="308617"/>
                </a:lnTo>
                <a:lnTo>
                  <a:pt x="60356" y="320670"/>
                </a:lnTo>
                <a:lnTo>
                  <a:pt x="54686" y="335258"/>
                </a:lnTo>
                <a:lnTo>
                  <a:pt x="52514" y="351167"/>
                </a:lnTo>
                <a:lnTo>
                  <a:pt x="58908" y="381937"/>
                </a:lnTo>
                <a:lnTo>
                  <a:pt x="76312" y="406255"/>
                </a:lnTo>
                <a:lnTo>
                  <a:pt x="102058" y="422231"/>
                </a:lnTo>
                <a:lnTo>
                  <a:pt x="133476" y="427977"/>
                </a:lnTo>
                <a:lnTo>
                  <a:pt x="165968" y="422426"/>
                </a:lnTo>
                <a:lnTo>
                  <a:pt x="192190" y="406981"/>
                </a:lnTo>
                <a:lnTo>
                  <a:pt x="203914" y="391236"/>
                </a:lnTo>
                <a:lnTo>
                  <a:pt x="135140" y="391236"/>
                </a:lnTo>
                <a:lnTo>
                  <a:pt x="115951" y="387764"/>
                </a:lnTo>
                <a:lnTo>
                  <a:pt x="100428" y="378212"/>
                </a:lnTo>
                <a:lnTo>
                  <a:pt x="90027" y="363836"/>
                </a:lnTo>
                <a:lnTo>
                  <a:pt x="86232" y="345909"/>
                </a:lnTo>
                <a:lnTo>
                  <a:pt x="89932" y="327686"/>
                </a:lnTo>
                <a:lnTo>
                  <a:pt x="100080" y="313448"/>
                </a:lnTo>
                <a:lnTo>
                  <a:pt x="115256" y="304183"/>
                </a:lnTo>
                <a:lnTo>
                  <a:pt x="134035" y="300875"/>
                </a:lnTo>
                <a:lnTo>
                  <a:pt x="193048" y="300875"/>
                </a:lnTo>
                <a:lnTo>
                  <a:pt x="192049" y="299770"/>
                </a:lnTo>
                <a:close/>
              </a:path>
              <a:path w="216534" h="1428114">
                <a:moveTo>
                  <a:pt x="193048" y="300875"/>
                </a:moveTo>
                <a:lnTo>
                  <a:pt x="134035" y="300875"/>
                </a:lnTo>
                <a:lnTo>
                  <a:pt x="152659" y="304100"/>
                </a:lnTo>
                <a:lnTo>
                  <a:pt x="168049" y="313204"/>
                </a:lnTo>
                <a:lnTo>
                  <a:pt x="178519" y="327332"/>
                </a:lnTo>
                <a:lnTo>
                  <a:pt x="182384" y="345630"/>
                </a:lnTo>
                <a:lnTo>
                  <a:pt x="178615" y="363718"/>
                </a:lnTo>
                <a:lnTo>
                  <a:pt x="168397" y="378177"/>
                </a:lnTo>
                <a:lnTo>
                  <a:pt x="153338" y="387768"/>
                </a:lnTo>
                <a:lnTo>
                  <a:pt x="135140" y="391236"/>
                </a:lnTo>
                <a:lnTo>
                  <a:pt x="203914" y="391236"/>
                </a:lnTo>
                <a:lnTo>
                  <a:pt x="209709" y="383453"/>
                </a:lnTo>
                <a:lnTo>
                  <a:pt x="216090" y="353656"/>
                </a:lnTo>
                <a:lnTo>
                  <a:pt x="214355" y="338898"/>
                </a:lnTo>
                <a:lnTo>
                  <a:pt x="209461" y="324118"/>
                </a:lnTo>
                <a:lnTo>
                  <a:pt x="201870" y="310635"/>
                </a:lnTo>
                <a:lnTo>
                  <a:pt x="193048" y="300875"/>
                </a:lnTo>
                <a:close/>
              </a:path>
              <a:path w="216534" h="1428114">
                <a:moveTo>
                  <a:pt x="211124" y="266052"/>
                </a:moveTo>
                <a:lnTo>
                  <a:pt x="57772" y="266052"/>
                </a:lnTo>
                <a:lnTo>
                  <a:pt x="57772" y="299770"/>
                </a:lnTo>
                <a:lnTo>
                  <a:pt x="211124" y="299770"/>
                </a:lnTo>
                <a:lnTo>
                  <a:pt x="211124" y="266052"/>
                </a:lnTo>
                <a:close/>
              </a:path>
              <a:path w="216534" h="1428114">
                <a:moveTo>
                  <a:pt x="211124" y="769327"/>
                </a:moveTo>
                <a:lnTo>
                  <a:pt x="57772" y="769327"/>
                </a:lnTo>
                <a:lnTo>
                  <a:pt x="57772" y="806081"/>
                </a:lnTo>
                <a:lnTo>
                  <a:pt x="211124" y="806081"/>
                </a:lnTo>
                <a:lnTo>
                  <a:pt x="211124" y="769327"/>
                </a:lnTo>
                <a:close/>
              </a:path>
              <a:path w="216534" h="1428114">
                <a:moveTo>
                  <a:pt x="57772" y="596582"/>
                </a:moveTo>
                <a:lnTo>
                  <a:pt x="57772" y="637832"/>
                </a:lnTo>
                <a:lnTo>
                  <a:pt x="136702" y="673988"/>
                </a:lnTo>
                <a:lnTo>
                  <a:pt x="57772" y="710069"/>
                </a:lnTo>
                <a:lnTo>
                  <a:pt x="57772" y="750938"/>
                </a:lnTo>
                <a:lnTo>
                  <a:pt x="216090" y="674992"/>
                </a:lnTo>
                <a:lnTo>
                  <a:pt x="57772" y="596582"/>
                </a:lnTo>
                <a:close/>
              </a:path>
              <a:path w="216534" h="1428114">
                <a:moveTo>
                  <a:pt x="108610" y="440575"/>
                </a:moveTo>
                <a:lnTo>
                  <a:pt x="84923" y="452778"/>
                </a:lnTo>
                <a:lnTo>
                  <a:pt x="67298" y="470623"/>
                </a:lnTo>
                <a:lnTo>
                  <a:pt x="56305" y="492717"/>
                </a:lnTo>
                <a:lnTo>
                  <a:pt x="52514" y="517664"/>
                </a:lnTo>
                <a:lnTo>
                  <a:pt x="58991" y="549362"/>
                </a:lnTo>
                <a:lnTo>
                  <a:pt x="76557" y="575178"/>
                </a:lnTo>
                <a:lnTo>
                  <a:pt x="102411" y="592547"/>
                </a:lnTo>
                <a:lnTo>
                  <a:pt x="133756" y="598906"/>
                </a:lnTo>
                <a:lnTo>
                  <a:pt x="165619" y="592542"/>
                </a:lnTo>
                <a:lnTo>
                  <a:pt x="191811" y="575143"/>
                </a:lnTo>
                <a:lnTo>
                  <a:pt x="200713" y="562152"/>
                </a:lnTo>
                <a:lnTo>
                  <a:pt x="134315" y="562152"/>
                </a:lnTo>
                <a:lnTo>
                  <a:pt x="115256" y="558855"/>
                </a:lnTo>
                <a:lnTo>
                  <a:pt x="100010" y="549652"/>
                </a:lnTo>
                <a:lnTo>
                  <a:pt x="89897" y="535578"/>
                </a:lnTo>
                <a:lnTo>
                  <a:pt x="86232" y="517664"/>
                </a:lnTo>
                <a:lnTo>
                  <a:pt x="87709" y="506113"/>
                </a:lnTo>
                <a:lnTo>
                  <a:pt x="92035" y="496531"/>
                </a:lnTo>
                <a:lnTo>
                  <a:pt x="99054" y="488607"/>
                </a:lnTo>
                <a:lnTo>
                  <a:pt x="108610" y="482028"/>
                </a:lnTo>
                <a:lnTo>
                  <a:pt x="108610" y="440575"/>
                </a:lnTo>
                <a:close/>
              </a:path>
              <a:path w="216534" h="1428114">
                <a:moveTo>
                  <a:pt x="161112" y="440575"/>
                </a:moveTo>
                <a:lnTo>
                  <a:pt x="161112" y="482028"/>
                </a:lnTo>
                <a:lnTo>
                  <a:pt x="169675" y="488463"/>
                </a:lnTo>
                <a:lnTo>
                  <a:pt x="176406" y="496220"/>
                </a:lnTo>
                <a:lnTo>
                  <a:pt x="180807" y="505377"/>
                </a:lnTo>
                <a:lnTo>
                  <a:pt x="182384" y="516013"/>
                </a:lnTo>
                <a:lnTo>
                  <a:pt x="178718" y="534297"/>
                </a:lnTo>
                <a:lnTo>
                  <a:pt x="168603" y="548927"/>
                </a:lnTo>
                <a:lnTo>
                  <a:pt x="153361" y="558635"/>
                </a:lnTo>
                <a:lnTo>
                  <a:pt x="134315" y="562152"/>
                </a:lnTo>
                <a:lnTo>
                  <a:pt x="200713" y="562152"/>
                </a:lnTo>
                <a:lnTo>
                  <a:pt x="209558" y="549245"/>
                </a:lnTo>
                <a:lnTo>
                  <a:pt x="216090" y="517385"/>
                </a:lnTo>
                <a:lnTo>
                  <a:pt x="212434" y="492405"/>
                </a:lnTo>
                <a:lnTo>
                  <a:pt x="201760" y="470688"/>
                </a:lnTo>
                <a:lnTo>
                  <a:pt x="184506" y="453118"/>
                </a:lnTo>
                <a:lnTo>
                  <a:pt x="161112" y="440575"/>
                </a:lnTo>
                <a:close/>
              </a:path>
            </a:pathLst>
          </a:custGeom>
          <a:solidFill>
            <a:srgbClr val="00293A"/>
          </a:solidFill>
        </p:spPr>
        <p:txBody>
          <a:bodyPr wrap="square" lIns="0" tIns="0" rIns="0" bIns="0" rtlCol="0"/>
          <a:lstStyle/>
          <a:p>
            <a:endParaRPr/>
          </a:p>
        </p:txBody>
      </p:sp>
      <p:sp>
        <p:nvSpPr>
          <p:cNvPr id="9" name="Text Placeholder 18">
            <a:extLst>
              <a:ext uri="{FF2B5EF4-FFF2-40B4-BE49-F238E27FC236}">
                <a16:creationId xmlns:a16="http://schemas.microsoft.com/office/drawing/2014/main" id="{5FFB02C8-2761-2348-8747-6AEE3F76CE15}"/>
              </a:ext>
            </a:extLst>
          </p:cNvPr>
          <p:cNvSpPr>
            <a:spLocks noGrp="1"/>
          </p:cNvSpPr>
          <p:nvPr>
            <p:ph type="body" sz="quarter" idx="13" hasCustomPrompt="1"/>
          </p:nvPr>
        </p:nvSpPr>
        <p:spPr>
          <a:xfrm>
            <a:off x="825500" y="2502587"/>
            <a:ext cx="10963031" cy="4787491"/>
          </a:xfrm>
        </p:spPr>
        <p:txBody>
          <a:bodyPr anchor="b">
            <a:noAutofit/>
          </a:bodyPr>
          <a:lstStyle>
            <a:lvl1pPr marL="0" indent="0">
              <a:spcBef>
                <a:spcPts val="600"/>
              </a:spcBef>
              <a:buNone/>
              <a:defRPr sz="9600" b="0" i="0">
                <a:solidFill>
                  <a:schemeClr val="bg1"/>
                </a:solidFill>
                <a:latin typeface="Arial" panose="020B0604020202020204" pitchFamily="34" charset="0"/>
                <a:cs typeface="Arial" panose="020B0604020202020204" pitchFamily="34" charset="0"/>
              </a:defRPr>
            </a:lvl1pPr>
            <a:lvl2pPr>
              <a:defRPr sz="8000" b="0" i="0">
                <a:latin typeface="Hepta Slab" pitchFamily="2" charset="77"/>
                <a:cs typeface="Hepta Slab" pitchFamily="2" charset="77"/>
              </a:defRPr>
            </a:lvl2pPr>
            <a:lvl3pPr>
              <a:defRPr sz="8000" b="0" i="0">
                <a:latin typeface="Hepta Slab" pitchFamily="2" charset="77"/>
                <a:cs typeface="Hepta Slab" pitchFamily="2" charset="77"/>
              </a:defRPr>
            </a:lvl3pPr>
            <a:lvl4pPr>
              <a:defRPr sz="8000" b="0" i="0">
                <a:latin typeface="Hepta Slab" pitchFamily="2" charset="77"/>
                <a:cs typeface="Hepta Slab" pitchFamily="2" charset="77"/>
              </a:defRPr>
            </a:lvl4pPr>
            <a:lvl5pPr>
              <a:defRPr sz="8000" b="0" i="0">
                <a:latin typeface="Hepta Slab" pitchFamily="2" charset="77"/>
                <a:cs typeface="Hepta Slab" pitchFamily="2" charset="77"/>
              </a:defRPr>
            </a:lvl5pPr>
          </a:lstStyle>
          <a:p>
            <a:pPr lvl="0"/>
            <a:r>
              <a:rPr lang="en-US" dirty="0"/>
              <a:t>Sub Chapter Header Goes Here</a:t>
            </a:r>
          </a:p>
        </p:txBody>
      </p:sp>
    </p:spTree>
    <p:extLst>
      <p:ext uri="{BB962C8B-B14F-4D97-AF65-F5344CB8AC3E}">
        <p14:creationId xmlns:p14="http://schemas.microsoft.com/office/powerpoint/2010/main" val="24083613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Title Slide 1">
    <p:spTree>
      <p:nvGrpSpPr>
        <p:cNvPr id="1" name=""/>
        <p:cNvGrpSpPr/>
        <p:nvPr/>
      </p:nvGrpSpPr>
      <p:grpSpPr>
        <a:xfrm>
          <a:off x="0" y="0"/>
          <a:ext cx="0" cy="0"/>
          <a:chOff x="0" y="0"/>
          <a:chExt cx="0" cy="0"/>
        </a:xfrm>
      </p:grpSpPr>
      <p:sp>
        <p:nvSpPr>
          <p:cNvPr id="9" name="object 2">
            <a:extLst>
              <a:ext uri="{FF2B5EF4-FFF2-40B4-BE49-F238E27FC236}">
                <a16:creationId xmlns:a16="http://schemas.microsoft.com/office/drawing/2014/main" id="{4BA319A7-F461-5C49-93F9-0AEE9D01613E}"/>
              </a:ext>
            </a:extLst>
          </p:cNvPr>
          <p:cNvSpPr/>
          <p:nvPr userDrawn="1"/>
        </p:nvSpPr>
        <p:spPr>
          <a:xfrm>
            <a:off x="0" y="0"/>
            <a:ext cx="12192000" cy="8229600"/>
          </a:xfrm>
          <a:custGeom>
            <a:avLst/>
            <a:gdLst/>
            <a:ahLst/>
            <a:cxnLst/>
            <a:rect l="l" t="t" r="r" b="b"/>
            <a:pathLst>
              <a:path w="12192000" h="8229600">
                <a:moveTo>
                  <a:pt x="12192000" y="0"/>
                </a:moveTo>
                <a:lnTo>
                  <a:pt x="0" y="0"/>
                </a:lnTo>
                <a:lnTo>
                  <a:pt x="0" y="8229600"/>
                </a:lnTo>
                <a:lnTo>
                  <a:pt x="12192000" y="8229600"/>
                </a:lnTo>
                <a:lnTo>
                  <a:pt x="12192000" y="0"/>
                </a:lnTo>
                <a:close/>
              </a:path>
            </a:pathLst>
          </a:custGeom>
          <a:solidFill>
            <a:srgbClr val="F7F6F4"/>
          </a:solidFill>
        </p:spPr>
        <p:txBody>
          <a:bodyPr wrap="square" lIns="0" tIns="0" rIns="0" bIns="0" rtlCol="0"/>
          <a:lstStyle/>
          <a:p>
            <a:endParaRPr/>
          </a:p>
        </p:txBody>
      </p:sp>
      <p:sp>
        <p:nvSpPr>
          <p:cNvPr id="10" name="object 3">
            <a:extLst>
              <a:ext uri="{FF2B5EF4-FFF2-40B4-BE49-F238E27FC236}">
                <a16:creationId xmlns:a16="http://schemas.microsoft.com/office/drawing/2014/main" id="{388D1BE7-C813-914F-BD63-9970AE01757A}"/>
              </a:ext>
            </a:extLst>
          </p:cNvPr>
          <p:cNvSpPr/>
          <p:nvPr userDrawn="1"/>
        </p:nvSpPr>
        <p:spPr>
          <a:xfrm>
            <a:off x="12767043" y="6798970"/>
            <a:ext cx="949325" cy="273685"/>
          </a:xfrm>
          <a:custGeom>
            <a:avLst/>
            <a:gdLst/>
            <a:ahLst/>
            <a:cxnLst/>
            <a:rect l="l" t="t" r="r" b="b"/>
            <a:pathLst>
              <a:path w="949325" h="273684">
                <a:moveTo>
                  <a:pt x="948956" y="0"/>
                </a:moveTo>
                <a:lnTo>
                  <a:pt x="0" y="0"/>
                </a:lnTo>
                <a:lnTo>
                  <a:pt x="0" y="273342"/>
                </a:lnTo>
                <a:lnTo>
                  <a:pt x="948956" y="273342"/>
                </a:lnTo>
                <a:lnTo>
                  <a:pt x="948956" y="0"/>
                </a:lnTo>
                <a:close/>
              </a:path>
            </a:pathLst>
          </a:custGeom>
          <a:solidFill>
            <a:srgbClr val="00609C"/>
          </a:solidFill>
        </p:spPr>
        <p:txBody>
          <a:bodyPr wrap="square" lIns="0" tIns="0" rIns="0" bIns="0" rtlCol="0"/>
          <a:lstStyle/>
          <a:p>
            <a:endParaRPr/>
          </a:p>
        </p:txBody>
      </p:sp>
      <p:sp>
        <p:nvSpPr>
          <p:cNvPr id="11" name="object 4">
            <a:extLst>
              <a:ext uri="{FF2B5EF4-FFF2-40B4-BE49-F238E27FC236}">
                <a16:creationId xmlns:a16="http://schemas.microsoft.com/office/drawing/2014/main" id="{F1955F79-38C1-014A-B6CD-67013B4C04D4}"/>
              </a:ext>
            </a:extLst>
          </p:cNvPr>
          <p:cNvSpPr/>
          <p:nvPr userDrawn="1"/>
        </p:nvSpPr>
        <p:spPr>
          <a:xfrm>
            <a:off x="12767043" y="6279680"/>
            <a:ext cx="949325" cy="432434"/>
          </a:xfrm>
          <a:custGeom>
            <a:avLst/>
            <a:gdLst/>
            <a:ahLst/>
            <a:cxnLst/>
            <a:rect l="l" t="t" r="r" b="b"/>
            <a:pathLst>
              <a:path w="949325" h="432434">
                <a:moveTo>
                  <a:pt x="948956" y="0"/>
                </a:moveTo>
                <a:lnTo>
                  <a:pt x="0" y="0"/>
                </a:lnTo>
                <a:lnTo>
                  <a:pt x="0" y="432320"/>
                </a:lnTo>
                <a:lnTo>
                  <a:pt x="948956" y="432320"/>
                </a:lnTo>
                <a:lnTo>
                  <a:pt x="948956" y="0"/>
                </a:lnTo>
                <a:close/>
              </a:path>
            </a:pathLst>
          </a:custGeom>
          <a:solidFill>
            <a:srgbClr val="00293A"/>
          </a:solidFill>
        </p:spPr>
        <p:txBody>
          <a:bodyPr wrap="square" lIns="0" tIns="0" rIns="0" bIns="0" rtlCol="0"/>
          <a:lstStyle/>
          <a:p>
            <a:endParaRPr/>
          </a:p>
        </p:txBody>
      </p:sp>
      <p:sp>
        <p:nvSpPr>
          <p:cNvPr id="12" name="object 5">
            <a:extLst>
              <a:ext uri="{FF2B5EF4-FFF2-40B4-BE49-F238E27FC236}">
                <a16:creationId xmlns:a16="http://schemas.microsoft.com/office/drawing/2014/main" id="{21B96A14-EA2E-764B-8141-42E45DCC079E}"/>
              </a:ext>
            </a:extLst>
          </p:cNvPr>
          <p:cNvSpPr/>
          <p:nvPr userDrawn="1"/>
        </p:nvSpPr>
        <p:spPr>
          <a:xfrm>
            <a:off x="12767043" y="7159269"/>
            <a:ext cx="949325" cy="130810"/>
          </a:xfrm>
          <a:custGeom>
            <a:avLst/>
            <a:gdLst/>
            <a:ahLst/>
            <a:cxnLst/>
            <a:rect l="l" t="t" r="r" b="b"/>
            <a:pathLst>
              <a:path w="949325" h="130809">
                <a:moveTo>
                  <a:pt x="948956" y="0"/>
                </a:moveTo>
                <a:lnTo>
                  <a:pt x="0" y="0"/>
                </a:lnTo>
                <a:lnTo>
                  <a:pt x="0" y="130543"/>
                </a:lnTo>
                <a:lnTo>
                  <a:pt x="948956" y="130543"/>
                </a:lnTo>
                <a:lnTo>
                  <a:pt x="948956" y="0"/>
                </a:lnTo>
                <a:close/>
              </a:path>
            </a:pathLst>
          </a:custGeom>
          <a:solidFill>
            <a:srgbClr val="05A7E0"/>
          </a:solidFill>
        </p:spPr>
        <p:txBody>
          <a:bodyPr wrap="square" lIns="0" tIns="0" rIns="0" bIns="0" rtlCol="0"/>
          <a:lstStyle/>
          <a:p>
            <a:endParaRPr/>
          </a:p>
        </p:txBody>
      </p:sp>
      <p:sp>
        <p:nvSpPr>
          <p:cNvPr id="13" name="object 6">
            <a:extLst>
              <a:ext uri="{FF2B5EF4-FFF2-40B4-BE49-F238E27FC236}">
                <a16:creationId xmlns:a16="http://schemas.microsoft.com/office/drawing/2014/main" id="{8731E06F-6186-4048-9498-A60ECA9BF141}"/>
              </a:ext>
            </a:extLst>
          </p:cNvPr>
          <p:cNvSpPr/>
          <p:nvPr userDrawn="1"/>
        </p:nvSpPr>
        <p:spPr>
          <a:xfrm>
            <a:off x="13104815" y="4615442"/>
            <a:ext cx="216535" cy="1428115"/>
          </a:xfrm>
          <a:custGeom>
            <a:avLst/>
            <a:gdLst/>
            <a:ahLst/>
            <a:cxnLst/>
            <a:rect l="l" t="t" r="r" b="b"/>
            <a:pathLst>
              <a:path w="216534" h="1428114">
                <a:moveTo>
                  <a:pt x="134035" y="1015618"/>
                </a:moveTo>
                <a:lnTo>
                  <a:pt x="102642" y="1021783"/>
                </a:lnTo>
                <a:lnTo>
                  <a:pt x="76692" y="1038826"/>
                </a:lnTo>
                <a:lnTo>
                  <a:pt x="59033" y="1064573"/>
                </a:lnTo>
                <a:lnTo>
                  <a:pt x="52514" y="1096848"/>
                </a:lnTo>
                <a:lnTo>
                  <a:pt x="59120" y="1129097"/>
                </a:lnTo>
                <a:lnTo>
                  <a:pt x="76969" y="1155049"/>
                </a:lnTo>
                <a:lnTo>
                  <a:pt x="103108" y="1172346"/>
                </a:lnTo>
                <a:lnTo>
                  <a:pt x="134581" y="1178636"/>
                </a:lnTo>
                <a:lnTo>
                  <a:pt x="165968" y="1172191"/>
                </a:lnTo>
                <a:lnTo>
                  <a:pt x="191914" y="1154634"/>
                </a:lnTo>
                <a:lnTo>
                  <a:pt x="200565" y="1141895"/>
                </a:lnTo>
                <a:lnTo>
                  <a:pt x="134581" y="1141895"/>
                </a:lnTo>
                <a:lnTo>
                  <a:pt x="116188" y="1138357"/>
                </a:lnTo>
                <a:lnTo>
                  <a:pt x="100772" y="1128731"/>
                </a:lnTo>
                <a:lnTo>
                  <a:pt x="90174" y="1114495"/>
                </a:lnTo>
                <a:lnTo>
                  <a:pt x="86232" y="1097127"/>
                </a:lnTo>
                <a:lnTo>
                  <a:pt x="90295" y="1079175"/>
                </a:lnTo>
                <a:lnTo>
                  <a:pt x="101117" y="1065004"/>
                </a:lnTo>
                <a:lnTo>
                  <a:pt x="116654" y="1055702"/>
                </a:lnTo>
                <a:lnTo>
                  <a:pt x="134861" y="1052360"/>
                </a:lnTo>
                <a:lnTo>
                  <a:pt x="201585" y="1052360"/>
                </a:lnTo>
                <a:lnTo>
                  <a:pt x="192260" y="1038621"/>
                </a:lnTo>
                <a:lnTo>
                  <a:pt x="166203" y="1021706"/>
                </a:lnTo>
                <a:lnTo>
                  <a:pt x="134035" y="1015618"/>
                </a:lnTo>
                <a:close/>
              </a:path>
              <a:path w="216534" h="1428114">
                <a:moveTo>
                  <a:pt x="201585" y="1052360"/>
                </a:moveTo>
                <a:lnTo>
                  <a:pt x="134861" y="1052360"/>
                </a:lnTo>
                <a:lnTo>
                  <a:pt x="153007" y="1055659"/>
                </a:lnTo>
                <a:lnTo>
                  <a:pt x="168152" y="1064864"/>
                </a:lnTo>
                <a:lnTo>
                  <a:pt x="178532" y="1078940"/>
                </a:lnTo>
                <a:lnTo>
                  <a:pt x="182384" y="1096848"/>
                </a:lnTo>
                <a:lnTo>
                  <a:pt x="178528" y="1114961"/>
                </a:lnTo>
                <a:lnTo>
                  <a:pt x="168117" y="1129215"/>
                </a:lnTo>
                <a:lnTo>
                  <a:pt x="152889" y="1138548"/>
                </a:lnTo>
                <a:lnTo>
                  <a:pt x="134581" y="1141895"/>
                </a:lnTo>
                <a:lnTo>
                  <a:pt x="200565" y="1141895"/>
                </a:lnTo>
                <a:lnTo>
                  <a:pt x="209571" y="1128631"/>
                </a:lnTo>
                <a:lnTo>
                  <a:pt x="216090" y="1096848"/>
                </a:lnTo>
                <a:lnTo>
                  <a:pt x="209718" y="1064342"/>
                </a:lnTo>
                <a:lnTo>
                  <a:pt x="201585" y="1052360"/>
                </a:lnTo>
                <a:close/>
              </a:path>
              <a:path w="216534" h="1428114">
                <a:moveTo>
                  <a:pt x="211124" y="1197483"/>
                </a:moveTo>
                <a:lnTo>
                  <a:pt x="118833" y="1197483"/>
                </a:lnTo>
                <a:lnTo>
                  <a:pt x="88658" y="1202612"/>
                </a:lnTo>
                <a:lnTo>
                  <a:pt x="68062" y="1216342"/>
                </a:lnTo>
                <a:lnTo>
                  <a:pt x="56272" y="1236187"/>
                </a:lnTo>
                <a:lnTo>
                  <a:pt x="52514" y="1259662"/>
                </a:lnTo>
                <a:lnTo>
                  <a:pt x="53822" y="1274379"/>
                </a:lnTo>
                <a:lnTo>
                  <a:pt x="58005" y="1287494"/>
                </a:lnTo>
                <a:lnTo>
                  <a:pt x="65453" y="1299056"/>
                </a:lnTo>
                <a:lnTo>
                  <a:pt x="76555" y="1309115"/>
                </a:lnTo>
                <a:lnTo>
                  <a:pt x="66268" y="1317614"/>
                </a:lnTo>
                <a:lnTo>
                  <a:pt x="58729" y="1328005"/>
                </a:lnTo>
                <a:lnTo>
                  <a:pt x="54093" y="1340003"/>
                </a:lnTo>
                <a:lnTo>
                  <a:pt x="52514" y="1353324"/>
                </a:lnTo>
                <a:lnTo>
                  <a:pt x="53694" y="1366111"/>
                </a:lnTo>
                <a:lnTo>
                  <a:pt x="57180" y="1377292"/>
                </a:lnTo>
                <a:lnTo>
                  <a:pt x="62892" y="1386507"/>
                </a:lnTo>
                <a:lnTo>
                  <a:pt x="70751" y="1393393"/>
                </a:lnTo>
                <a:lnTo>
                  <a:pt x="70751" y="1393939"/>
                </a:lnTo>
                <a:lnTo>
                  <a:pt x="57772" y="1393939"/>
                </a:lnTo>
                <a:lnTo>
                  <a:pt x="57772" y="1427657"/>
                </a:lnTo>
                <a:lnTo>
                  <a:pt x="211124" y="1427657"/>
                </a:lnTo>
                <a:lnTo>
                  <a:pt x="211124" y="1390903"/>
                </a:lnTo>
                <a:lnTo>
                  <a:pt x="132918" y="1390903"/>
                </a:lnTo>
                <a:lnTo>
                  <a:pt x="111173" y="1389043"/>
                </a:lnTo>
                <a:lnTo>
                  <a:pt x="96731" y="1383479"/>
                </a:lnTo>
                <a:lnTo>
                  <a:pt x="88710" y="1374235"/>
                </a:lnTo>
                <a:lnTo>
                  <a:pt x="86232" y="1361338"/>
                </a:lnTo>
                <a:lnTo>
                  <a:pt x="89052" y="1348074"/>
                </a:lnTo>
                <a:lnTo>
                  <a:pt x="96974" y="1338568"/>
                </a:lnTo>
                <a:lnTo>
                  <a:pt x="109196" y="1332847"/>
                </a:lnTo>
                <a:lnTo>
                  <a:pt x="124917" y="1330934"/>
                </a:lnTo>
                <a:lnTo>
                  <a:pt x="211124" y="1330934"/>
                </a:lnTo>
                <a:lnTo>
                  <a:pt x="211124" y="1294193"/>
                </a:lnTo>
                <a:lnTo>
                  <a:pt x="127126" y="1294193"/>
                </a:lnTo>
                <a:lnTo>
                  <a:pt x="105928" y="1290933"/>
                </a:lnTo>
                <a:lnTo>
                  <a:pt x="93516" y="1282828"/>
                </a:lnTo>
                <a:lnTo>
                  <a:pt x="87686" y="1272392"/>
                </a:lnTo>
                <a:lnTo>
                  <a:pt x="86232" y="1262138"/>
                </a:lnTo>
                <a:lnTo>
                  <a:pt x="88857" y="1249967"/>
                </a:lnTo>
                <a:lnTo>
                  <a:pt x="96454" y="1241244"/>
                </a:lnTo>
                <a:lnTo>
                  <a:pt x="108612" y="1235992"/>
                </a:lnTo>
                <a:lnTo>
                  <a:pt x="124917" y="1234236"/>
                </a:lnTo>
                <a:lnTo>
                  <a:pt x="211124" y="1234236"/>
                </a:lnTo>
                <a:lnTo>
                  <a:pt x="211124" y="1197483"/>
                </a:lnTo>
                <a:close/>
              </a:path>
              <a:path w="216534" h="1428114">
                <a:moveTo>
                  <a:pt x="211124" y="840663"/>
                </a:moveTo>
                <a:lnTo>
                  <a:pt x="0" y="840663"/>
                </a:lnTo>
                <a:lnTo>
                  <a:pt x="0" y="877404"/>
                </a:lnTo>
                <a:lnTo>
                  <a:pt x="71297" y="877404"/>
                </a:lnTo>
                <a:lnTo>
                  <a:pt x="62656" y="887643"/>
                </a:lnTo>
                <a:lnTo>
                  <a:pt x="56834" y="898345"/>
                </a:lnTo>
                <a:lnTo>
                  <a:pt x="53547" y="909978"/>
                </a:lnTo>
                <a:lnTo>
                  <a:pt x="52514" y="923010"/>
                </a:lnTo>
                <a:lnTo>
                  <a:pt x="58499" y="952491"/>
                </a:lnTo>
                <a:lnTo>
                  <a:pt x="75312" y="977750"/>
                </a:lnTo>
                <a:lnTo>
                  <a:pt x="101243" y="995394"/>
                </a:lnTo>
                <a:lnTo>
                  <a:pt x="134581" y="1002029"/>
                </a:lnTo>
                <a:lnTo>
                  <a:pt x="166552" y="995834"/>
                </a:lnTo>
                <a:lnTo>
                  <a:pt x="192433" y="978992"/>
                </a:lnTo>
                <a:lnTo>
                  <a:pt x="201983" y="965288"/>
                </a:lnTo>
                <a:lnTo>
                  <a:pt x="133197" y="965288"/>
                </a:lnTo>
                <a:lnTo>
                  <a:pt x="115138" y="961515"/>
                </a:lnTo>
                <a:lnTo>
                  <a:pt x="100185" y="951471"/>
                </a:lnTo>
                <a:lnTo>
                  <a:pt x="89997" y="937074"/>
                </a:lnTo>
                <a:lnTo>
                  <a:pt x="86232" y="920241"/>
                </a:lnTo>
                <a:lnTo>
                  <a:pt x="90170" y="902161"/>
                </a:lnTo>
                <a:lnTo>
                  <a:pt x="100739" y="887706"/>
                </a:lnTo>
                <a:lnTo>
                  <a:pt x="116076" y="878120"/>
                </a:lnTo>
                <a:lnTo>
                  <a:pt x="134315" y="874648"/>
                </a:lnTo>
                <a:lnTo>
                  <a:pt x="192328" y="874648"/>
                </a:lnTo>
                <a:lnTo>
                  <a:pt x="192328" y="874369"/>
                </a:lnTo>
                <a:lnTo>
                  <a:pt x="211124" y="874369"/>
                </a:lnTo>
                <a:lnTo>
                  <a:pt x="211124" y="840663"/>
                </a:lnTo>
                <a:close/>
              </a:path>
              <a:path w="216534" h="1428114">
                <a:moveTo>
                  <a:pt x="192328" y="874648"/>
                </a:moveTo>
                <a:lnTo>
                  <a:pt x="134315" y="874648"/>
                </a:lnTo>
                <a:lnTo>
                  <a:pt x="152895" y="878232"/>
                </a:lnTo>
                <a:lnTo>
                  <a:pt x="168189" y="887980"/>
                </a:lnTo>
                <a:lnTo>
                  <a:pt x="178563" y="902391"/>
                </a:lnTo>
                <a:lnTo>
                  <a:pt x="182384" y="919962"/>
                </a:lnTo>
                <a:lnTo>
                  <a:pt x="178506" y="937771"/>
                </a:lnTo>
                <a:lnTo>
                  <a:pt x="167944" y="952160"/>
                </a:lnTo>
                <a:lnTo>
                  <a:pt x="152305" y="961782"/>
                </a:lnTo>
                <a:lnTo>
                  <a:pt x="133197" y="965288"/>
                </a:lnTo>
                <a:lnTo>
                  <a:pt x="201983" y="965288"/>
                </a:lnTo>
                <a:lnTo>
                  <a:pt x="209766" y="954120"/>
                </a:lnTo>
                <a:lnTo>
                  <a:pt x="216090" y="923836"/>
                </a:lnTo>
                <a:lnTo>
                  <a:pt x="214554" y="909084"/>
                </a:lnTo>
                <a:lnTo>
                  <a:pt x="210015" y="895548"/>
                </a:lnTo>
                <a:lnTo>
                  <a:pt x="202572" y="883929"/>
                </a:lnTo>
                <a:lnTo>
                  <a:pt x="192328" y="874928"/>
                </a:lnTo>
                <a:lnTo>
                  <a:pt x="192328" y="874648"/>
                </a:lnTo>
                <a:close/>
              </a:path>
              <a:path w="216534" h="1428114">
                <a:moveTo>
                  <a:pt x="18821" y="768896"/>
                </a:moveTo>
                <a:lnTo>
                  <a:pt x="11492" y="770374"/>
                </a:lnTo>
                <a:lnTo>
                  <a:pt x="5510" y="774404"/>
                </a:lnTo>
                <a:lnTo>
                  <a:pt x="1478" y="780383"/>
                </a:lnTo>
                <a:lnTo>
                  <a:pt x="0" y="787704"/>
                </a:lnTo>
                <a:lnTo>
                  <a:pt x="1478" y="795026"/>
                </a:lnTo>
                <a:lnTo>
                  <a:pt x="5510" y="801004"/>
                </a:lnTo>
                <a:lnTo>
                  <a:pt x="11492" y="805035"/>
                </a:lnTo>
                <a:lnTo>
                  <a:pt x="18821" y="806513"/>
                </a:lnTo>
                <a:lnTo>
                  <a:pt x="26135" y="805035"/>
                </a:lnTo>
                <a:lnTo>
                  <a:pt x="32110" y="801004"/>
                </a:lnTo>
                <a:lnTo>
                  <a:pt x="36139" y="795026"/>
                </a:lnTo>
                <a:lnTo>
                  <a:pt x="37617" y="787704"/>
                </a:lnTo>
                <a:lnTo>
                  <a:pt x="36139" y="780383"/>
                </a:lnTo>
                <a:lnTo>
                  <a:pt x="32110" y="774404"/>
                </a:lnTo>
                <a:lnTo>
                  <a:pt x="26135" y="770374"/>
                </a:lnTo>
                <a:lnTo>
                  <a:pt x="18821" y="768896"/>
                </a:lnTo>
                <a:close/>
              </a:path>
              <a:path w="216534" h="1428114">
                <a:moveTo>
                  <a:pt x="88163" y="164350"/>
                </a:moveTo>
                <a:lnTo>
                  <a:pt x="52514" y="164350"/>
                </a:lnTo>
                <a:lnTo>
                  <a:pt x="52514" y="165176"/>
                </a:lnTo>
                <a:lnTo>
                  <a:pt x="53429" y="176645"/>
                </a:lnTo>
                <a:lnTo>
                  <a:pt x="56519" y="185626"/>
                </a:lnTo>
                <a:lnTo>
                  <a:pt x="62303" y="193154"/>
                </a:lnTo>
                <a:lnTo>
                  <a:pt x="71297" y="200266"/>
                </a:lnTo>
                <a:lnTo>
                  <a:pt x="71297" y="200825"/>
                </a:lnTo>
                <a:lnTo>
                  <a:pt x="57772" y="200825"/>
                </a:lnTo>
                <a:lnTo>
                  <a:pt x="57772" y="234530"/>
                </a:lnTo>
                <a:lnTo>
                  <a:pt x="211124" y="234530"/>
                </a:lnTo>
                <a:lnTo>
                  <a:pt x="211124" y="197777"/>
                </a:lnTo>
                <a:lnTo>
                  <a:pt x="123812" y="197777"/>
                </a:lnTo>
                <a:lnTo>
                  <a:pt x="108676" y="195661"/>
                </a:lnTo>
                <a:lnTo>
                  <a:pt x="97691" y="189350"/>
                </a:lnTo>
                <a:lnTo>
                  <a:pt x="90854" y="178896"/>
                </a:lnTo>
                <a:lnTo>
                  <a:pt x="88163" y="164350"/>
                </a:lnTo>
                <a:close/>
              </a:path>
              <a:path w="216534" h="1428114">
                <a:moveTo>
                  <a:pt x="138175" y="0"/>
                </a:moveTo>
                <a:lnTo>
                  <a:pt x="132372" y="0"/>
                </a:lnTo>
                <a:lnTo>
                  <a:pt x="101008" y="6134"/>
                </a:lnTo>
                <a:lnTo>
                  <a:pt x="75655" y="22966"/>
                </a:lnTo>
                <a:lnTo>
                  <a:pt x="58696" y="48139"/>
                </a:lnTo>
                <a:lnTo>
                  <a:pt x="52514" y="79298"/>
                </a:lnTo>
                <a:lnTo>
                  <a:pt x="59008" y="111606"/>
                </a:lnTo>
                <a:lnTo>
                  <a:pt x="76695" y="137152"/>
                </a:lnTo>
                <a:lnTo>
                  <a:pt x="102877" y="153942"/>
                </a:lnTo>
                <a:lnTo>
                  <a:pt x="134861" y="159981"/>
                </a:lnTo>
                <a:lnTo>
                  <a:pt x="166670" y="153821"/>
                </a:lnTo>
                <a:lnTo>
                  <a:pt x="192468" y="136807"/>
                </a:lnTo>
                <a:lnTo>
                  <a:pt x="202178" y="122402"/>
                </a:lnTo>
                <a:lnTo>
                  <a:pt x="121323" y="122402"/>
                </a:lnTo>
                <a:lnTo>
                  <a:pt x="105928" y="116055"/>
                </a:lnTo>
                <a:lnTo>
                  <a:pt x="94967" y="106237"/>
                </a:lnTo>
                <a:lnTo>
                  <a:pt x="88411" y="93725"/>
                </a:lnTo>
                <a:lnTo>
                  <a:pt x="86232" y="79298"/>
                </a:lnTo>
                <a:lnTo>
                  <a:pt x="88606" y="63609"/>
                </a:lnTo>
                <a:lnTo>
                  <a:pt x="95486" y="51184"/>
                </a:lnTo>
                <a:lnTo>
                  <a:pt x="106512" y="42383"/>
                </a:lnTo>
                <a:lnTo>
                  <a:pt x="121323" y="37566"/>
                </a:lnTo>
                <a:lnTo>
                  <a:pt x="150888" y="37566"/>
                </a:lnTo>
                <a:lnTo>
                  <a:pt x="150888" y="2209"/>
                </a:lnTo>
                <a:lnTo>
                  <a:pt x="144259" y="825"/>
                </a:lnTo>
                <a:lnTo>
                  <a:pt x="138175" y="0"/>
                </a:lnTo>
                <a:close/>
              </a:path>
              <a:path w="216534" h="1428114">
                <a:moveTo>
                  <a:pt x="150888" y="37566"/>
                </a:moveTo>
                <a:lnTo>
                  <a:pt x="121323" y="37566"/>
                </a:lnTo>
                <a:lnTo>
                  <a:pt x="121323" y="122402"/>
                </a:lnTo>
                <a:lnTo>
                  <a:pt x="202178" y="122402"/>
                </a:lnTo>
                <a:lnTo>
                  <a:pt x="202923" y="121297"/>
                </a:lnTo>
                <a:lnTo>
                  <a:pt x="150888" y="121297"/>
                </a:lnTo>
                <a:lnTo>
                  <a:pt x="150888" y="37566"/>
                </a:lnTo>
                <a:close/>
              </a:path>
              <a:path w="216534" h="1428114">
                <a:moveTo>
                  <a:pt x="162763" y="4965"/>
                </a:moveTo>
                <a:lnTo>
                  <a:pt x="162763" y="43649"/>
                </a:lnTo>
                <a:lnTo>
                  <a:pt x="171540" y="50189"/>
                </a:lnTo>
                <a:lnTo>
                  <a:pt x="177650" y="58434"/>
                </a:lnTo>
                <a:lnTo>
                  <a:pt x="181222" y="68129"/>
                </a:lnTo>
                <a:lnTo>
                  <a:pt x="182384" y="79019"/>
                </a:lnTo>
                <a:lnTo>
                  <a:pt x="179365" y="94794"/>
                </a:lnTo>
                <a:lnTo>
                  <a:pt x="171708" y="107616"/>
                </a:lnTo>
                <a:lnTo>
                  <a:pt x="161516" y="116709"/>
                </a:lnTo>
                <a:lnTo>
                  <a:pt x="150888" y="121297"/>
                </a:lnTo>
                <a:lnTo>
                  <a:pt x="202923" y="121297"/>
                </a:lnTo>
                <a:lnTo>
                  <a:pt x="209770" y="111140"/>
                </a:lnTo>
                <a:lnTo>
                  <a:pt x="216090" y="79019"/>
                </a:lnTo>
                <a:lnTo>
                  <a:pt x="212110" y="55093"/>
                </a:lnTo>
                <a:lnTo>
                  <a:pt x="201033" y="33496"/>
                </a:lnTo>
                <a:lnTo>
                  <a:pt x="184152" y="16147"/>
                </a:lnTo>
                <a:lnTo>
                  <a:pt x="162763" y="4965"/>
                </a:lnTo>
                <a:close/>
              </a:path>
              <a:path w="216534" h="1428114">
                <a:moveTo>
                  <a:pt x="192049" y="299770"/>
                </a:moveTo>
                <a:lnTo>
                  <a:pt x="77114" y="299770"/>
                </a:lnTo>
                <a:lnTo>
                  <a:pt x="77114" y="300316"/>
                </a:lnTo>
                <a:lnTo>
                  <a:pt x="68255" y="308617"/>
                </a:lnTo>
                <a:lnTo>
                  <a:pt x="60356" y="320670"/>
                </a:lnTo>
                <a:lnTo>
                  <a:pt x="54686" y="335258"/>
                </a:lnTo>
                <a:lnTo>
                  <a:pt x="52514" y="351167"/>
                </a:lnTo>
                <a:lnTo>
                  <a:pt x="58908" y="381937"/>
                </a:lnTo>
                <a:lnTo>
                  <a:pt x="76312" y="406255"/>
                </a:lnTo>
                <a:lnTo>
                  <a:pt x="102058" y="422231"/>
                </a:lnTo>
                <a:lnTo>
                  <a:pt x="133476" y="427977"/>
                </a:lnTo>
                <a:lnTo>
                  <a:pt x="165968" y="422426"/>
                </a:lnTo>
                <a:lnTo>
                  <a:pt x="192190" y="406981"/>
                </a:lnTo>
                <a:lnTo>
                  <a:pt x="203914" y="391236"/>
                </a:lnTo>
                <a:lnTo>
                  <a:pt x="135140" y="391236"/>
                </a:lnTo>
                <a:lnTo>
                  <a:pt x="115951" y="387764"/>
                </a:lnTo>
                <a:lnTo>
                  <a:pt x="100428" y="378212"/>
                </a:lnTo>
                <a:lnTo>
                  <a:pt x="90027" y="363836"/>
                </a:lnTo>
                <a:lnTo>
                  <a:pt x="86232" y="345909"/>
                </a:lnTo>
                <a:lnTo>
                  <a:pt x="89932" y="327686"/>
                </a:lnTo>
                <a:lnTo>
                  <a:pt x="100080" y="313448"/>
                </a:lnTo>
                <a:lnTo>
                  <a:pt x="115256" y="304183"/>
                </a:lnTo>
                <a:lnTo>
                  <a:pt x="134035" y="300875"/>
                </a:lnTo>
                <a:lnTo>
                  <a:pt x="193048" y="300875"/>
                </a:lnTo>
                <a:lnTo>
                  <a:pt x="192049" y="299770"/>
                </a:lnTo>
                <a:close/>
              </a:path>
              <a:path w="216534" h="1428114">
                <a:moveTo>
                  <a:pt x="193048" y="300875"/>
                </a:moveTo>
                <a:lnTo>
                  <a:pt x="134035" y="300875"/>
                </a:lnTo>
                <a:lnTo>
                  <a:pt x="152659" y="304100"/>
                </a:lnTo>
                <a:lnTo>
                  <a:pt x="168049" y="313204"/>
                </a:lnTo>
                <a:lnTo>
                  <a:pt x="178519" y="327332"/>
                </a:lnTo>
                <a:lnTo>
                  <a:pt x="182384" y="345630"/>
                </a:lnTo>
                <a:lnTo>
                  <a:pt x="178615" y="363718"/>
                </a:lnTo>
                <a:lnTo>
                  <a:pt x="168397" y="378177"/>
                </a:lnTo>
                <a:lnTo>
                  <a:pt x="153338" y="387768"/>
                </a:lnTo>
                <a:lnTo>
                  <a:pt x="135140" y="391236"/>
                </a:lnTo>
                <a:lnTo>
                  <a:pt x="203914" y="391236"/>
                </a:lnTo>
                <a:lnTo>
                  <a:pt x="209709" y="383453"/>
                </a:lnTo>
                <a:lnTo>
                  <a:pt x="216090" y="353656"/>
                </a:lnTo>
                <a:lnTo>
                  <a:pt x="214355" y="338898"/>
                </a:lnTo>
                <a:lnTo>
                  <a:pt x="209461" y="324118"/>
                </a:lnTo>
                <a:lnTo>
                  <a:pt x="201870" y="310635"/>
                </a:lnTo>
                <a:lnTo>
                  <a:pt x="193048" y="300875"/>
                </a:lnTo>
                <a:close/>
              </a:path>
              <a:path w="216534" h="1428114">
                <a:moveTo>
                  <a:pt x="211124" y="266052"/>
                </a:moveTo>
                <a:lnTo>
                  <a:pt x="57772" y="266052"/>
                </a:lnTo>
                <a:lnTo>
                  <a:pt x="57772" y="299770"/>
                </a:lnTo>
                <a:lnTo>
                  <a:pt x="211124" y="299770"/>
                </a:lnTo>
                <a:lnTo>
                  <a:pt x="211124" y="266052"/>
                </a:lnTo>
                <a:close/>
              </a:path>
              <a:path w="216534" h="1428114">
                <a:moveTo>
                  <a:pt x="211124" y="769327"/>
                </a:moveTo>
                <a:lnTo>
                  <a:pt x="57772" y="769327"/>
                </a:lnTo>
                <a:lnTo>
                  <a:pt x="57772" y="806081"/>
                </a:lnTo>
                <a:lnTo>
                  <a:pt x="211124" y="806081"/>
                </a:lnTo>
                <a:lnTo>
                  <a:pt x="211124" y="769327"/>
                </a:lnTo>
                <a:close/>
              </a:path>
              <a:path w="216534" h="1428114">
                <a:moveTo>
                  <a:pt x="57772" y="596582"/>
                </a:moveTo>
                <a:lnTo>
                  <a:pt x="57772" y="637832"/>
                </a:lnTo>
                <a:lnTo>
                  <a:pt x="136702" y="673988"/>
                </a:lnTo>
                <a:lnTo>
                  <a:pt x="57772" y="710069"/>
                </a:lnTo>
                <a:lnTo>
                  <a:pt x="57772" y="750938"/>
                </a:lnTo>
                <a:lnTo>
                  <a:pt x="216090" y="674992"/>
                </a:lnTo>
                <a:lnTo>
                  <a:pt x="57772" y="596582"/>
                </a:lnTo>
                <a:close/>
              </a:path>
              <a:path w="216534" h="1428114">
                <a:moveTo>
                  <a:pt x="108610" y="440575"/>
                </a:moveTo>
                <a:lnTo>
                  <a:pt x="84923" y="452778"/>
                </a:lnTo>
                <a:lnTo>
                  <a:pt x="67298" y="470623"/>
                </a:lnTo>
                <a:lnTo>
                  <a:pt x="56305" y="492717"/>
                </a:lnTo>
                <a:lnTo>
                  <a:pt x="52514" y="517664"/>
                </a:lnTo>
                <a:lnTo>
                  <a:pt x="58991" y="549362"/>
                </a:lnTo>
                <a:lnTo>
                  <a:pt x="76557" y="575178"/>
                </a:lnTo>
                <a:lnTo>
                  <a:pt x="102411" y="592547"/>
                </a:lnTo>
                <a:lnTo>
                  <a:pt x="133756" y="598906"/>
                </a:lnTo>
                <a:lnTo>
                  <a:pt x="165619" y="592542"/>
                </a:lnTo>
                <a:lnTo>
                  <a:pt x="191811" y="575143"/>
                </a:lnTo>
                <a:lnTo>
                  <a:pt x="200713" y="562152"/>
                </a:lnTo>
                <a:lnTo>
                  <a:pt x="134315" y="562152"/>
                </a:lnTo>
                <a:lnTo>
                  <a:pt x="115256" y="558855"/>
                </a:lnTo>
                <a:lnTo>
                  <a:pt x="100010" y="549652"/>
                </a:lnTo>
                <a:lnTo>
                  <a:pt x="89897" y="535578"/>
                </a:lnTo>
                <a:lnTo>
                  <a:pt x="86232" y="517664"/>
                </a:lnTo>
                <a:lnTo>
                  <a:pt x="87709" y="506113"/>
                </a:lnTo>
                <a:lnTo>
                  <a:pt x="92035" y="496531"/>
                </a:lnTo>
                <a:lnTo>
                  <a:pt x="99054" y="488607"/>
                </a:lnTo>
                <a:lnTo>
                  <a:pt x="108610" y="482028"/>
                </a:lnTo>
                <a:lnTo>
                  <a:pt x="108610" y="440575"/>
                </a:lnTo>
                <a:close/>
              </a:path>
              <a:path w="216534" h="1428114">
                <a:moveTo>
                  <a:pt x="161112" y="440575"/>
                </a:moveTo>
                <a:lnTo>
                  <a:pt x="161112" y="482028"/>
                </a:lnTo>
                <a:lnTo>
                  <a:pt x="169675" y="488463"/>
                </a:lnTo>
                <a:lnTo>
                  <a:pt x="176406" y="496220"/>
                </a:lnTo>
                <a:lnTo>
                  <a:pt x="180807" y="505377"/>
                </a:lnTo>
                <a:lnTo>
                  <a:pt x="182384" y="516013"/>
                </a:lnTo>
                <a:lnTo>
                  <a:pt x="178718" y="534297"/>
                </a:lnTo>
                <a:lnTo>
                  <a:pt x="168603" y="548927"/>
                </a:lnTo>
                <a:lnTo>
                  <a:pt x="153361" y="558635"/>
                </a:lnTo>
                <a:lnTo>
                  <a:pt x="134315" y="562152"/>
                </a:lnTo>
                <a:lnTo>
                  <a:pt x="200713" y="562152"/>
                </a:lnTo>
                <a:lnTo>
                  <a:pt x="209558" y="549245"/>
                </a:lnTo>
                <a:lnTo>
                  <a:pt x="216090" y="517385"/>
                </a:lnTo>
                <a:lnTo>
                  <a:pt x="212434" y="492405"/>
                </a:lnTo>
                <a:lnTo>
                  <a:pt x="201760" y="470688"/>
                </a:lnTo>
                <a:lnTo>
                  <a:pt x="184506" y="453118"/>
                </a:lnTo>
                <a:lnTo>
                  <a:pt x="161112" y="440575"/>
                </a:lnTo>
                <a:close/>
              </a:path>
            </a:pathLst>
          </a:custGeom>
          <a:solidFill>
            <a:srgbClr val="00293A"/>
          </a:solidFill>
        </p:spPr>
        <p:txBody>
          <a:bodyPr wrap="square" lIns="0" tIns="0" rIns="0" bIns="0" rtlCol="0"/>
          <a:lstStyle/>
          <a:p>
            <a:endParaRPr/>
          </a:p>
        </p:txBody>
      </p:sp>
      <p:sp>
        <p:nvSpPr>
          <p:cNvPr id="16" name="Text Placeholder 18">
            <a:extLst>
              <a:ext uri="{FF2B5EF4-FFF2-40B4-BE49-F238E27FC236}">
                <a16:creationId xmlns:a16="http://schemas.microsoft.com/office/drawing/2014/main" id="{16A59443-CC1A-FB40-9D28-CA6BC2B576DF}"/>
              </a:ext>
            </a:extLst>
          </p:cNvPr>
          <p:cNvSpPr>
            <a:spLocks noGrp="1"/>
          </p:cNvSpPr>
          <p:nvPr>
            <p:ph type="body" sz="quarter" idx="13" hasCustomPrompt="1"/>
          </p:nvPr>
        </p:nvSpPr>
        <p:spPr>
          <a:xfrm>
            <a:off x="825500" y="2502587"/>
            <a:ext cx="10963031" cy="4787491"/>
          </a:xfrm>
        </p:spPr>
        <p:txBody>
          <a:bodyPr anchor="b">
            <a:noAutofit/>
          </a:bodyPr>
          <a:lstStyle>
            <a:lvl1pPr marL="0" indent="0">
              <a:spcBef>
                <a:spcPts val="600"/>
              </a:spcBef>
              <a:buNone/>
              <a:defRPr sz="9600" b="0" i="0">
                <a:solidFill>
                  <a:schemeClr val="tx2"/>
                </a:solidFill>
                <a:latin typeface="Arial" panose="020B0604020202020204" pitchFamily="34" charset="0"/>
                <a:cs typeface="Arial" panose="020B0604020202020204" pitchFamily="34" charset="0"/>
              </a:defRPr>
            </a:lvl1pPr>
            <a:lvl2pPr>
              <a:defRPr sz="8000" b="0" i="0">
                <a:latin typeface="Hepta Slab" pitchFamily="2" charset="77"/>
                <a:cs typeface="Hepta Slab" pitchFamily="2" charset="77"/>
              </a:defRPr>
            </a:lvl2pPr>
            <a:lvl3pPr>
              <a:defRPr sz="8000" b="0" i="0">
                <a:latin typeface="Hepta Slab" pitchFamily="2" charset="77"/>
                <a:cs typeface="Hepta Slab" pitchFamily="2" charset="77"/>
              </a:defRPr>
            </a:lvl3pPr>
            <a:lvl4pPr>
              <a:defRPr sz="8000" b="0" i="0">
                <a:latin typeface="Hepta Slab" pitchFamily="2" charset="77"/>
                <a:cs typeface="Hepta Slab" pitchFamily="2" charset="77"/>
              </a:defRPr>
            </a:lvl4pPr>
            <a:lvl5pPr>
              <a:defRPr sz="8000" b="0" i="0">
                <a:latin typeface="Hepta Slab" pitchFamily="2" charset="77"/>
                <a:cs typeface="Hepta Slab" pitchFamily="2" charset="77"/>
              </a:defRPr>
            </a:lvl5pPr>
          </a:lstStyle>
          <a:p>
            <a:pPr lvl="0"/>
            <a:r>
              <a:rPr lang="en-US" dirty="0"/>
              <a:t>Section Header Goes Here</a:t>
            </a:r>
          </a:p>
        </p:txBody>
      </p:sp>
    </p:spTree>
    <p:extLst>
      <p:ext uri="{BB962C8B-B14F-4D97-AF65-F5344CB8AC3E}">
        <p14:creationId xmlns:p14="http://schemas.microsoft.com/office/powerpoint/2010/main" val="14872988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Slide 1">
    <p:spTree>
      <p:nvGrpSpPr>
        <p:cNvPr id="1" name=""/>
        <p:cNvGrpSpPr/>
        <p:nvPr/>
      </p:nvGrpSpPr>
      <p:grpSpPr>
        <a:xfrm>
          <a:off x="0" y="0"/>
          <a:ext cx="0" cy="0"/>
          <a:chOff x="0" y="0"/>
          <a:chExt cx="0" cy="0"/>
        </a:xfrm>
      </p:grpSpPr>
      <p:pic>
        <p:nvPicPr>
          <p:cNvPr id="3" name="Picture 2" descr="A collage of people&#10;&#10;Description automatically generated with low confidence">
            <a:extLst>
              <a:ext uri="{FF2B5EF4-FFF2-40B4-BE49-F238E27FC236}">
                <a16:creationId xmlns:a16="http://schemas.microsoft.com/office/drawing/2014/main" id="{6FBCE260-8CB6-8B47-908E-3324DA44A29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21" y="0"/>
            <a:ext cx="14608757" cy="8229600"/>
          </a:xfrm>
          <a:prstGeom prst="rect">
            <a:avLst/>
          </a:prstGeom>
        </p:spPr>
      </p:pic>
    </p:spTree>
    <p:extLst>
      <p:ext uri="{BB962C8B-B14F-4D97-AF65-F5344CB8AC3E}">
        <p14:creationId xmlns:p14="http://schemas.microsoft.com/office/powerpoint/2010/main" val="28852303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Title Slide 1">
    <p:spTree>
      <p:nvGrpSpPr>
        <p:cNvPr id="1" name=""/>
        <p:cNvGrpSpPr/>
        <p:nvPr/>
      </p:nvGrpSpPr>
      <p:grpSpPr>
        <a:xfrm>
          <a:off x="0" y="0"/>
          <a:ext cx="0" cy="0"/>
          <a:chOff x="0" y="0"/>
          <a:chExt cx="0" cy="0"/>
        </a:xfrm>
      </p:grpSpPr>
      <p:pic>
        <p:nvPicPr>
          <p:cNvPr id="3" name="Picture 2" descr="A picture containing person, indoor&#10;&#10;Description automatically generated">
            <a:extLst>
              <a:ext uri="{FF2B5EF4-FFF2-40B4-BE49-F238E27FC236}">
                <a16:creationId xmlns:a16="http://schemas.microsoft.com/office/drawing/2014/main" id="{79C53594-864B-EB4C-B676-058ABCA7CA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Tree>
    <p:extLst>
      <p:ext uri="{BB962C8B-B14F-4D97-AF65-F5344CB8AC3E}">
        <p14:creationId xmlns:p14="http://schemas.microsoft.com/office/powerpoint/2010/main" val="3923278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6_Title Slide 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79DBB0-4038-C844-B965-6570F0BDD91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Tree>
    <p:extLst>
      <p:ext uri="{BB962C8B-B14F-4D97-AF65-F5344CB8AC3E}">
        <p14:creationId xmlns:p14="http://schemas.microsoft.com/office/powerpoint/2010/main" val="11401057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7_Title Slide 1">
    <p:spTree>
      <p:nvGrpSpPr>
        <p:cNvPr id="1" name=""/>
        <p:cNvGrpSpPr/>
        <p:nvPr/>
      </p:nvGrpSpPr>
      <p:grpSpPr>
        <a:xfrm>
          <a:off x="0" y="0"/>
          <a:ext cx="0" cy="0"/>
          <a:chOff x="0" y="0"/>
          <a:chExt cx="0" cy="0"/>
        </a:xfrm>
      </p:grpSpPr>
      <p:pic>
        <p:nvPicPr>
          <p:cNvPr id="3" name="Picture 2" descr="A picture containing food, person, indoor, different&#10;&#10;Description automatically generated">
            <a:extLst>
              <a:ext uri="{FF2B5EF4-FFF2-40B4-BE49-F238E27FC236}">
                <a16:creationId xmlns:a16="http://schemas.microsoft.com/office/drawing/2014/main" id="{286F1B59-5E9C-704C-B67C-1D271D0BAF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Tree>
    <p:extLst>
      <p:ext uri="{BB962C8B-B14F-4D97-AF65-F5344CB8AC3E}">
        <p14:creationId xmlns:p14="http://schemas.microsoft.com/office/powerpoint/2010/main" val="2181127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1">
    <p:spTree>
      <p:nvGrpSpPr>
        <p:cNvPr id="1" name=""/>
        <p:cNvGrpSpPr/>
        <p:nvPr/>
      </p:nvGrpSpPr>
      <p:grpSpPr>
        <a:xfrm>
          <a:off x="0" y="0"/>
          <a:ext cx="0" cy="0"/>
          <a:chOff x="0" y="0"/>
          <a:chExt cx="0" cy="0"/>
        </a:xfrm>
      </p:grpSpPr>
      <p:sp>
        <p:nvSpPr>
          <p:cNvPr id="16" name="object 3">
            <a:extLst>
              <a:ext uri="{FF2B5EF4-FFF2-40B4-BE49-F238E27FC236}">
                <a16:creationId xmlns:a16="http://schemas.microsoft.com/office/drawing/2014/main" id="{B1476645-A392-244B-92DE-779798ECE614}"/>
              </a:ext>
            </a:extLst>
          </p:cNvPr>
          <p:cNvSpPr/>
          <p:nvPr userDrawn="1"/>
        </p:nvSpPr>
        <p:spPr>
          <a:xfrm>
            <a:off x="0" y="0"/>
            <a:ext cx="5853430" cy="5486400"/>
          </a:xfrm>
          <a:custGeom>
            <a:avLst/>
            <a:gdLst/>
            <a:ahLst/>
            <a:cxnLst/>
            <a:rect l="l" t="t" r="r" b="b"/>
            <a:pathLst>
              <a:path w="5853430" h="5486400">
                <a:moveTo>
                  <a:pt x="5853137" y="0"/>
                </a:moveTo>
                <a:lnTo>
                  <a:pt x="0" y="0"/>
                </a:lnTo>
                <a:lnTo>
                  <a:pt x="0" y="5486400"/>
                </a:lnTo>
                <a:lnTo>
                  <a:pt x="5853137" y="5486400"/>
                </a:lnTo>
                <a:lnTo>
                  <a:pt x="5853137" y="0"/>
                </a:lnTo>
                <a:close/>
              </a:path>
            </a:pathLst>
          </a:custGeom>
          <a:solidFill>
            <a:srgbClr val="00293A"/>
          </a:solidFill>
        </p:spPr>
        <p:txBody>
          <a:bodyPr wrap="square" lIns="0" tIns="0" rIns="0" bIns="0" rtlCol="0"/>
          <a:lstStyle/>
          <a:p>
            <a:endParaRPr/>
          </a:p>
        </p:txBody>
      </p:sp>
      <p:grpSp>
        <p:nvGrpSpPr>
          <p:cNvPr id="23" name="object 10">
            <a:extLst>
              <a:ext uri="{FF2B5EF4-FFF2-40B4-BE49-F238E27FC236}">
                <a16:creationId xmlns:a16="http://schemas.microsoft.com/office/drawing/2014/main" id="{DDD5370D-82F0-3243-82AE-87FCACEA264C}"/>
              </a:ext>
            </a:extLst>
          </p:cNvPr>
          <p:cNvGrpSpPr/>
          <p:nvPr userDrawn="1"/>
        </p:nvGrpSpPr>
        <p:grpSpPr>
          <a:xfrm>
            <a:off x="914400" y="6226974"/>
            <a:ext cx="2995295" cy="1062990"/>
            <a:chOff x="914400" y="6226974"/>
            <a:chExt cx="2995295" cy="1062990"/>
          </a:xfrm>
        </p:grpSpPr>
        <p:sp>
          <p:nvSpPr>
            <p:cNvPr id="24" name="object 11">
              <a:extLst>
                <a:ext uri="{FF2B5EF4-FFF2-40B4-BE49-F238E27FC236}">
                  <a16:creationId xmlns:a16="http://schemas.microsoft.com/office/drawing/2014/main" id="{16366402-CAF6-8F4F-8099-4A86DCE5A7B2}"/>
                </a:ext>
              </a:extLst>
            </p:cNvPr>
            <p:cNvSpPr/>
            <p:nvPr/>
          </p:nvSpPr>
          <p:spPr>
            <a:xfrm>
              <a:off x="1157998" y="6226974"/>
              <a:ext cx="306705" cy="1062990"/>
            </a:xfrm>
            <a:custGeom>
              <a:avLst/>
              <a:gdLst/>
              <a:ahLst/>
              <a:cxnLst/>
              <a:rect l="l" t="t" r="r" b="b"/>
              <a:pathLst>
                <a:path w="306705" h="1062990">
                  <a:moveTo>
                    <a:pt x="306146" y="0"/>
                  </a:moveTo>
                  <a:lnTo>
                    <a:pt x="0" y="0"/>
                  </a:lnTo>
                  <a:lnTo>
                    <a:pt x="0" y="1062837"/>
                  </a:lnTo>
                  <a:lnTo>
                    <a:pt x="306146" y="1062837"/>
                  </a:lnTo>
                  <a:lnTo>
                    <a:pt x="306146" y="0"/>
                  </a:lnTo>
                  <a:close/>
                </a:path>
              </a:pathLst>
            </a:custGeom>
            <a:solidFill>
              <a:srgbClr val="00609C"/>
            </a:solidFill>
          </p:spPr>
          <p:txBody>
            <a:bodyPr wrap="square" lIns="0" tIns="0" rIns="0" bIns="0" rtlCol="0"/>
            <a:lstStyle/>
            <a:p>
              <a:endParaRPr/>
            </a:p>
          </p:txBody>
        </p:sp>
        <p:sp>
          <p:nvSpPr>
            <p:cNvPr id="25" name="object 12">
              <a:extLst>
                <a:ext uri="{FF2B5EF4-FFF2-40B4-BE49-F238E27FC236}">
                  <a16:creationId xmlns:a16="http://schemas.microsoft.com/office/drawing/2014/main" id="{5C00112E-7BD9-1148-BD33-A06B7F8FC1C8}"/>
                </a:ext>
              </a:extLst>
            </p:cNvPr>
            <p:cNvSpPr/>
            <p:nvPr/>
          </p:nvSpPr>
          <p:spPr>
            <a:xfrm>
              <a:off x="1561553" y="6226974"/>
              <a:ext cx="484505" cy="1062990"/>
            </a:xfrm>
            <a:custGeom>
              <a:avLst/>
              <a:gdLst/>
              <a:ahLst/>
              <a:cxnLst/>
              <a:rect l="l" t="t" r="r" b="b"/>
              <a:pathLst>
                <a:path w="484505" h="1062990">
                  <a:moveTo>
                    <a:pt x="484200" y="0"/>
                  </a:moveTo>
                  <a:lnTo>
                    <a:pt x="0" y="0"/>
                  </a:lnTo>
                  <a:lnTo>
                    <a:pt x="0" y="1062837"/>
                  </a:lnTo>
                  <a:lnTo>
                    <a:pt x="484200" y="1062837"/>
                  </a:lnTo>
                  <a:lnTo>
                    <a:pt x="484200" y="0"/>
                  </a:lnTo>
                  <a:close/>
                </a:path>
              </a:pathLst>
            </a:custGeom>
            <a:solidFill>
              <a:srgbClr val="00293A"/>
            </a:solidFill>
          </p:spPr>
          <p:txBody>
            <a:bodyPr wrap="square" lIns="0" tIns="0" rIns="0" bIns="0" rtlCol="0"/>
            <a:lstStyle/>
            <a:p>
              <a:endParaRPr/>
            </a:p>
          </p:txBody>
        </p:sp>
        <p:sp>
          <p:nvSpPr>
            <p:cNvPr id="26" name="object 13">
              <a:extLst>
                <a:ext uri="{FF2B5EF4-FFF2-40B4-BE49-F238E27FC236}">
                  <a16:creationId xmlns:a16="http://schemas.microsoft.com/office/drawing/2014/main" id="{19746CE9-499B-504E-8F40-137BDB9D445C}"/>
                </a:ext>
              </a:extLst>
            </p:cNvPr>
            <p:cNvSpPr/>
            <p:nvPr/>
          </p:nvSpPr>
          <p:spPr>
            <a:xfrm>
              <a:off x="914400" y="6226974"/>
              <a:ext cx="146685" cy="1062990"/>
            </a:xfrm>
            <a:custGeom>
              <a:avLst/>
              <a:gdLst/>
              <a:ahLst/>
              <a:cxnLst/>
              <a:rect l="l" t="t" r="r" b="b"/>
              <a:pathLst>
                <a:path w="146684" h="1062990">
                  <a:moveTo>
                    <a:pt x="146202" y="0"/>
                  </a:moveTo>
                  <a:lnTo>
                    <a:pt x="0" y="0"/>
                  </a:lnTo>
                  <a:lnTo>
                    <a:pt x="0" y="1062837"/>
                  </a:lnTo>
                  <a:lnTo>
                    <a:pt x="146202" y="1062837"/>
                  </a:lnTo>
                  <a:lnTo>
                    <a:pt x="146202" y="0"/>
                  </a:lnTo>
                  <a:close/>
                </a:path>
              </a:pathLst>
            </a:custGeom>
            <a:solidFill>
              <a:srgbClr val="05A7E0"/>
            </a:solidFill>
          </p:spPr>
          <p:txBody>
            <a:bodyPr wrap="square" lIns="0" tIns="0" rIns="0" bIns="0" rtlCol="0"/>
            <a:lstStyle/>
            <a:p>
              <a:endParaRPr/>
            </a:p>
          </p:txBody>
        </p:sp>
        <p:sp>
          <p:nvSpPr>
            <p:cNvPr id="27" name="object 14">
              <a:extLst>
                <a:ext uri="{FF2B5EF4-FFF2-40B4-BE49-F238E27FC236}">
                  <a16:creationId xmlns:a16="http://schemas.microsoft.com/office/drawing/2014/main" id="{0605E336-84D9-574E-94F5-56FEE09ECE13}"/>
                </a:ext>
              </a:extLst>
            </p:cNvPr>
            <p:cNvSpPr/>
            <p:nvPr/>
          </p:nvSpPr>
          <p:spPr>
            <a:xfrm>
              <a:off x="2310730" y="6605290"/>
              <a:ext cx="1599565" cy="242570"/>
            </a:xfrm>
            <a:custGeom>
              <a:avLst/>
              <a:gdLst/>
              <a:ahLst/>
              <a:cxnLst/>
              <a:rect l="l" t="t" r="r" b="b"/>
              <a:pathLst>
                <a:path w="1599564" h="242570">
                  <a:moveTo>
                    <a:pt x="370497" y="58813"/>
                  </a:moveTo>
                  <a:lnTo>
                    <a:pt x="305311" y="86204"/>
                  </a:lnTo>
                  <a:lnTo>
                    <a:pt x="279013" y="150114"/>
                  </a:lnTo>
                  <a:lnTo>
                    <a:pt x="278957" y="151041"/>
                  </a:lnTo>
                  <a:lnTo>
                    <a:pt x="286111" y="185879"/>
                  </a:lnTo>
                  <a:lnTo>
                    <a:pt x="305777" y="214942"/>
                  </a:lnTo>
                  <a:lnTo>
                    <a:pt x="334902" y="234721"/>
                  </a:lnTo>
                  <a:lnTo>
                    <a:pt x="370497" y="242023"/>
                  </a:lnTo>
                  <a:lnTo>
                    <a:pt x="406905" y="234887"/>
                  </a:lnTo>
                  <a:lnTo>
                    <a:pt x="435714" y="215333"/>
                  </a:lnTo>
                  <a:lnTo>
                    <a:pt x="442898" y="204266"/>
                  </a:lnTo>
                  <a:lnTo>
                    <a:pt x="370497" y="204266"/>
                  </a:lnTo>
                  <a:lnTo>
                    <a:pt x="350211" y="199947"/>
                  </a:lnTo>
                  <a:lnTo>
                    <a:pt x="334249" y="188287"/>
                  </a:lnTo>
                  <a:lnTo>
                    <a:pt x="323800" y="171230"/>
                  </a:lnTo>
                  <a:lnTo>
                    <a:pt x="320110" y="151041"/>
                  </a:lnTo>
                  <a:lnTo>
                    <a:pt x="320169" y="150114"/>
                  </a:lnTo>
                  <a:lnTo>
                    <a:pt x="324013" y="130121"/>
                  </a:lnTo>
                  <a:lnTo>
                    <a:pt x="334791" y="112855"/>
                  </a:lnTo>
                  <a:lnTo>
                    <a:pt x="350731" y="100985"/>
                  </a:lnTo>
                  <a:lnTo>
                    <a:pt x="370179" y="96570"/>
                  </a:lnTo>
                  <a:lnTo>
                    <a:pt x="442498" y="96570"/>
                  </a:lnTo>
                  <a:lnTo>
                    <a:pt x="435486" y="85894"/>
                  </a:lnTo>
                  <a:lnTo>
                    <a:pt x="406648" y="66116"/>
                  </a:lnTo>
                  <a:lnTo>
                    <a:pt x="370497" y="58813"/>
                  </a:lnTo>
                  <a:close/>
                </a:path>
                <a:path w="1599564" h="242570">
                  <a:moveTo>
                    <a:pt x="442498" y="96570"/>
                  </a:moveTo>
                  <a:lnTo>
                    <a:pt x="370179" y="96570"/>
                  </a:lnTo>
                  <a:lnTo>
                    <a:pt x="390288" y="101120"/>
                  </a:lnTo>
                  <a:lnTo>
                    <a:pt x="406160" y="113242"/>
                  </a:lnTo>
                  <a:lnTo>
                    <a:pt x="416576" y="130646"/>
                  </a:lnTo>
                  <a:lnTo>
                    <a:pt x="420319" y="151041"/>
                  </a:lnTo>
                  <a:lnTo>
                    <a:pt x="416626" y="171364"/>
                  </a:lnTo>
                  <a:lnTo>
                    <a:pt x="406319" y="188326"/>
                  </a:lnTo>
                  <a:lnTo>
                    <a:pt x="390556" y="199952"/>
                  </a:lnTo>
                  <a:lnTo>
                    <a:pt x="370497" y="204266"/>
                  </a:lnTo>
                  <a:lnTo>
                    <a:pt x="442898" y="204266"/>
                  </a:lnTo>
                  <a:lnTo>
                    <a:pt x="454661" y="186147"/>
                  </a:lnTo>
                  <a:lnTo>
                    <a:pt x="461479" y="150114"/>
                  </a:lnTo>
                  <a:lnTo>
                    <a:pt x="454575" y="114958"/>
                  </a:lnTo>
                  <a:lnTo>
                    <a:pt x="442498" y="96570"/>
                  </a:lnTo>
                  <a:close/>
                </a:path>
                <a:path w="1599564" h="242570">
                  <a:moveTo>
                    <a:pt x="37757" y="64706"/>
                  </a:moveTo>
                  <a:lnTo>
                    <a:pt x="0" y="64706"/>
                  </a:lnTo>
                  <a:lnTo>
                    <a:pt x="0" y="236448"/>
                  </a:lnTo>
                  <a:lnTo>
                    <a:pt x="41160" y="236448"/>
                  </a:lnTo>
                  <a:lnTo>
                    <a:pt x="41160" y="148869"/>
                  </a:lnTo>
                  <a:lnTo>
                    <a:pt x="43244" y="124511"/>
                  </a:lnTo>
                  <a:lnTo>
                    <a:pt x="49476" y="108332"/>
                  </a:lnTo>
                  <a:lnTo>
                    <a:pt x="59827" y="99347"/>
                  </a:lnTo>
                  <a:lnTo>
                    <a:pt x="74269" y="96570"/>
                  </a:lnTo>
                  <a:lnTo>
                    <a:pt x="250230" y="96570"/>
                  </a:lnTo>
                  <a:lnTo>
                    <a:pt x="243008" y="85737"/>
                  </a:lnTo>
                  <a:lnTo>
                    <a:pt x="132753" y="85737"/>
                  </a:lnTo>
                  <a:lnTo>
                    <a:pt x="127383" y="79235"/>
                  </a:lnTo>
                  <a:lnTo>
                    <a:pt x="37757" y="79235"/>
                  </a:lnTo>
                  <a:lnTo>
                    <a:pt x="37757" y="64706"/>
                  </a:lnTo>
                  <a:close/>
                </a:path>
                <a:path w="1599564" h="242570">
                  <a:moveTo>
                    <a:pt x="185369" y="96570"/>
                  </a:moveTo>
                  <a:lnTo>
                    <a:pt x="74269" y="96570"/>
                  </a:lnTo>
                  <a:lnTo>
                    <a:pt x="89121" y="99728"/>
                  </a:lnTo>
                  <a:lnTo>
                    <a:pt x="99766" y="108602"/>
                  </a:lnTo>
                  <a:lnTo>
                    <a:pt x="106175" y="122293"/>
                  </a:lnTo>
                  <a:lnTo>
                    <a:pt x="108318" y="139903"/>
                  </a:lnTo>
                  <a:lnTo>
                    <a:pt x="108318" y="236448"/>
                  </a:lnTo>
                  <a:lnTo>
                    <a:pt x="149479" y="236448"/>
                  </a:lnTo>
                  <a:lnTo>
                    <a:pt x="149479" y="142379"/>
                  </a:lnTo>
                  <a:lnTo>
                    <a:pt x="153127" y="118639"/>
                  </a:lnTo>
                  <a:lnTo>
                    <a:pt x="162199" y="104735"/>
                  </a:lnTo>
                  <a:lnTo>
                    <a:pt x="173883" y="98200"/>
                  </a:lnTo>
                  <a:lnTo>
                    <a:pt x="185369" y="96570"/>
                  </a:lnTo>
                  <a:close/>
                </a:path>
                <a:path w="1599564" h="242570">
                  <a:moveTo>
                    <a:pt x="250230" y="96570"/>
                  </a:moveTo>
                  <a:lnTo>
                    <a:pt x="185369" y="96570"/>
                  </a:lnTo>
                  <a:lnTo>
                    <a:pt x="199002" y="99510"/>
                  </a:lnTo>
                  <a:lnTo>
                    <a:pt x="208773" y="108021"/>
                  </a:lnTo>
                  <a:lnTo>
                    <a:pt x="214656" y="121640"/>
                  </a:lnTo>
                  <a:lnTo>
                    <a:pt x="216623" y="139903"/>
                  </a:lnTo>
                  <a:lnTo>
                    <a:pt x="216623" y="236448"/>
                  </a:lnTo>
                  <a:lnTo>
                    <a:pt x="257784" y="236448"/>
                  </a:lnTo>
                  <a:lnTo>
                    <a:pt x="257784" y="133083"/>
                  </a:lnTo>
                  <a:lnTo>
                    <a:pt x="252040" y="99286"/>
                  </a:lnTo>
                  <a:lnTo>
                    <a:pt x="250230" y="96570"/>
                  </a:lnTo>
                  <a:close/>
                </a:path>
                <a:path w="1599564" h="242570">
                  <a:moveTo>
                    <a:pt x="188150" y="58813"/>
                  </a:moveTo>
                  <a:lnTo>
                    <a:pt x="171665" y="60279"/>
                  </a:lnTo>
                  <a:lnTo>
                    <a:pt x="156975" y="64965"/>
                  </a:lnTo>
                  <a:lnTo>
                    <a:pt x="144023" y="73306"/>
                  </a:lnTo>
                  <a:lnTo>
                    <a:pt x="132753" y="85737"/>
                  </a:lnTo>
                  <a:lnTo>
                    <a:pt x="243008" y="85737"/>
                  </a:lnTo>
                  <a:lnTo>
                    <a:pt x="236664" y="76222"/>
                  </a:lnTo>
                  <a:lnTo>
                    <a:pt x="214439" y="63020"/>
                  </a:lnTo>
                  <a:lnTo>
                    <a:pt x="188150" y="58813"/>
                  </a:lnTo>
                  <a:close/>
                </a:path>
                <a:path w="1599564" h="242570">
                  <a:moveTo>
                    <a:pt x="83248" y="58813"/>
                  </a:moveTo>
                  <a:lnTo>
                    <a:pt x="68918" y="60134"/>
                  </a:lnTo>
                  <a:lnTo>
                    <a:pt x="56392" y="64038"/>
                  </a:lnTo>
                  <a:lnTo>
                    <a:pt x="46074" y="70434"/>
                  </a:lnTo>
                  <a:lnTo>
                    <a:pt x="38366" y="79235"/>
                  </a:lnTo>
                  <a:lnTo>
                    <a:pt x="127383" y="79235"/>
                  </a:lnTo>
                  <a:lnTo>
                    <a:pt x="123239" y="74217"/>
                  </a:lnTo>
                  <a:lnTo>
                    <a:pt x="111601" y="65774"/>
                  </a:lnTo>
                  <a:lnTo>
                    <a:pt x="98163" y="60582"/>
                  </a:lnTo>
                  <a:lnTo>
                    <a:pt x="83248" y="58813"/>
                  </a:lnTo>
                  <a:close/>
                </a:path>
                <a:path w="1599564" h="242570">
                  <a:moveTo>
                    <a:pt x="565200" y="58813"/>
                  </a:moveTo>
                  <a:lnTo>
                    <a:pt x="532180" y="65516"/>
                  </a:lnTo>
                  <a:lnTo>
                    <a:pt x="503888" y="84347"/>
                  </a:lnTo>
                  <a:lnTo>
                    <a:pt x="484126" y="113388"/>
                  </a:lnTo>
                  <a:lnTo>
                    <a:pt x="476694" y="150723"/>
                  </a:lnTo>
                  <a:lnTo>
                    <a:pt x="483633" y="186533"/>
                  </a:lnTo>
                  <a:lnTo>
                    <a:pt x="502496" y="215523"/>
                  </a:lnTo>
                  <a:lnTo>
                    <a:pt x="530352" y="234939"/>
                  </a:lnTo>
                  <a:lnTo>
                    <a:pt x="564273" y="242023"/>
                  </a:lnTo>
                  <a:lnTo>
                    <a:pt x="580797" y="240302"/>
                  </a:lnTo>
                  <a:lnTo>
                    <a:pt x="595957" y="235215"/>
                  </a:lnTo>
                  <a:lnTo>
                    <a:pt x="608968" y="226877"/>
                  </a:lnTo>
                  <a:lnTo>
                    <a:pt x="619048" y="215404"/>
                  </a:lnTo>
                  <a:lnTo>
                    <a:pt x="657415" y="215404"/>
                  </a:lnTo>
                  <a:lnTo>
                    <a:pt x="657415" y="204266"/>
                  </a:lnTo>
                  <a:lnTo>
                    <a:pt x="568604" y="204266"/>
                  </a:lnTo>
                  <a:lnTo>
                    <a:pt x="548660" y="199923"/>
                  </a:lnTo>
                  <a:lnTo>
                    <a:pt x="532545" y="188093"/>
                  </a:lnTo>
                  <a:lnTo>
                    <a:pt x="521769" y="170576"/>
                  </a:lnTo>
                  <a:lnTo>
                    <a:pt x="517842" y="149174"/>
                  </a:lnTo>
                  <a:lnTo>
                    <a:pt x="522070" y="128948"/>
                  </a:lnTo>
                  <a:lnTo>
                    <a:pt x="533322" y="112199"/>
                  </a:lnTo>
                  <a:lnTo>
                    <a:pt x="549448" y="100787"/>
                  </a:lnTo>
                  <a:lnTo>
                    <a:pt x="568299" y="96570"/>
                  </a:lnTo>
                  <a:lnTo>
                    <a:pt x="657415" y="96570"/>
                  </a:lnTo>
                  <a:lnTo>
                    <a:pt x="657415" y="79857"/>
                  </a:lnTo>
                  <a:lnTo>
                    <a:pt x="616267" y="79857"/>
                  </a:lnTo>
                  <a:lnTo>
                    <a:pt x="604807" y="70177"/>
                  </a:lnTo>
                  <a:lnTo>
                    <a:pt x="592824" y="63653"/>
                  </a:lnTo>
                  <a:lnTo>
                    <a:pt x="579796" y="59971"/>
                  </a:lnTo>
                  <a:lnTo>
                    <a:pt x="565200" y="58813"/>
                  </a:lnTo>
                  <a:close/>
                </a:path>
                <a:path w="1599564" h="242570">
                  <a:moveTo>
                    <a:pt x="657415" y="215404"/>
                  </a:moveTo>
                  <a:lnTo>
                    <a:pt x="619671" y="215404"/>
                  </a:lnTo>
                  <a:lnTo>
                    <a:pt x="619671" y="236448"/>
                  </a:lnTo>
                  <a:lnTo>
                    <a:pt x="657415" y="236448"/>
                  </a:lnTo>
                  <a:lnTo>
                    <a:pt x="657415" y="215404"/>
                  </a:lnTo>
                  <a:close/>
                </a:path>
                <a:path w="1599564" h="242570">
                  <a:moveTo>
                    <a:pt x="657415" y="96570"/>
                  </a:moveTo>
                  <a:lnTo>
                    <a:pt x="568299" y="96570"/>
                  </a:lnTo>
                  <a:lnTo>
                    <a:pt x="588548" y="100980"/>
                  </a:lnTo>
                  <a:lnTo>
                    <a:pt x="604739" y="112817"/>
                  </a:lnTo>
                  <a:lnTo>
                    <a:pt x="615476" y="129992"/>
                  </a:lnTo>
                  <a:lnTo>
                    <a:pt x="619366" y="150418"/>
                  </a:lnTo>
                  <a:lnTo>
                    <a:pt x="615351" y="171235"/>
                  </a:lnTo>
                  <a:lnTo>
                    <a:pt x="604429" y="188367"/>
                  </a:lnTo>
                  <a:lnTo>
                    <a:pt x="588285" y="199987"/>
                  </a:lnTo>
                  <a:lnTo>
                    <a:pt x="568604" y="204266"/>
                  </a:lnTo>
                  <a:lnTo>
                    <a:pt x="657415" y="204266"/>
                  </a:lnTo>
                  <a:lnTo>
                    <a:pt x="657415" y="96570"/>
                  </a:lnTo>
                  <a:close/>
                </a:path>
                <a:path w="1599564" h="242570">
                  <a:moveTo>
                    <a:pt x="657415" y="0"/>
                  </a:moveTo>
                  <a:lnTo>
                    <a:pt x="616267" y="0"/>
                  </a:lnTo>
                  <a:lnTo>
                    <a:pt x="616267" y="79857"/>
                  </a:lnTo>
                  <a:lnTo>
                    <a:pt x="657415" y="79857"/>
                  </a:lnTo>
                  <a:lnTo>
                    <a:pt x="657415" y="0"/>
                  </a:lnTo>
                  <a:close/>
                </a:path>
                <a:path w="1599564" h="242570">
                  <a:moveTo>
                    <a:pt x="716737" y="0"/>
                  </a:moveTo>
                  <a:lnTo>
                    <a:pt x="708537" y="1656"/>
                  </a:lnTo>
                  <a:lnTo>
                    <a:pt x="701840" y="6172"/>
                  </a:lnTo>
                  <a:lnTo>
                    <a:pt x="697324" y="12869"/>
                  </a:lnTo>
                  <a:lnTo>
                    <a:pt x="695667" y="21069"/>
                  </a:lnTo>
                  <a:lnTo>
                    <a:pt x="697324" y="29267"/>
                  </a:lnTo>
                  <a:lnTo>
                    <a:pt x="701840" y="35960"/>
                  </a:lnTo>
                  <a:lnTo>
                    <a:pt x="708537" y="40471"/>
                  </a:lnTo>
                  <a:lnTo>
                    <a:pt x="716737" y="42125"/>
                  </a:lnTo>
                  <a:lnTo>
                    <a:pt x="724937" y="40471"/>
                  </a:lnTo>
                  <a:lnTo>
                    <a:pt x="731634" y="35960"/>
                  </a:lnTo>
                  <a:lnTo>
                    <a:pt x="736150" y="29267"/>
                  </a:lnTo>
                  <a:lnTo>
                    <a:pt x="737806" y="21069"/>
                  </a:lnTo>
                  <a:lnTo>
                    <a:pt x="736150" y="12869"/>
                  </a:lnTo>
                  <a:lnTo>
                    <a:pt x="731634" y="6172"/>
                  </a:lnTo>
                  <a:lnTo>
                    <a:pt x="724937" y="1656"/>
                  </a:lnTo>
                  <a:lnTo>
                    <a:pt x="716737" y="0"/>
                  </a:lnTo>
                  <a:close/>
                </a:path>
                <a:path w="1599564" h="242570">
                  <a:moveTo>
                    <a:pt x="1374051" y="64706"/>
                  </a:moveTo>
                  <a:lnTo>
                    <a:pt x="1336294" y="64706"/>
                  </a:lnTo>
                  <a:lnTo>
                    <a:pt x="1336294" y="236448"/>
                  </a:lnTo>
                  <a:lnTo>
                    <a:pt x="1377454" y="236448"/>
                  </a:lnTo>
                  <a:lnTo>
                    <a:pt x="1377454" y="138658"/>
                  </a:lnTo>
                  <a:lnTo>
                    <a:pt x="1379823" y="121713"/>
                  </a:lnTo>
                  <a:lnTo>
                    <a:pt x="1386892" y="109413"/>
                  </a:lnTo>
                  <a:lnTo>
                    <a:pt x="1398601" y="101757"/>
                  </a:lnTo>
                  <a:lnTo>
                    <a:pt x="1414894" y="98742"/>
                  </a:lnTo>
                  <a:lnTo>
                    <a:pt x="1414894" y="79857"/>
                  </a:lnTo>
                  <a:lnTo>
                    <a:pt x="1374051" y="79857"/>
                  </a:lnTo>
                  <a:lnTo>
                    <a:pt x="1374051" y="64706"/>
                  </a:lnTo>
                  <a:close/>
                </a:path>
                <a:path w="1599564" h="242570">
                  <a:moveTo>
                    <a:pt x="1414894" y="58813"/>
                  </a:moveTo>
                  <a:lnTo>
                    <a:pt x="1413967" y="58813"/>
                  </a:lnTo>
                  <a:lnTo>
                    <a:pt x="1401124" y="59839"/>
                  </a:lnTo>
                  <a:lnTo>
                    <a:pt x="1391067" y="63301"/>
                  </a:lnTo>
                  <a:lnTo>
                    <a:pt x="1382636" y="69781"/>
                  </a:lnTo>
                  <a:lnTo>
                    <a:pt x="1374673" y="79857"/>
                  </a:lnTo>
                  <a:lnTo>
                    <a:pt x="1414894" y="79857"/>
                  </a:lnTo>
                  <a:lnTo>
                    <a:pt x="1414894" y="58813"/>
                  </a:lnTo>
                  <a:close/>
                </a:path>
                <a:path w="1599564" h="242570">
                  <a:moveTo>
                    <a:pt x="1510157" y="58813"/>
                  </a:moveTo>
                  <a:lnTo>
                    <a:pt x="1473974" y="66087"/>
                  </a:lnTo>
                  <a:lnTo>
                    <a:pt x="1445364" y="85896"/>
                  </a:lnTo>
                  <a:lnTo>
                    <a:pt x="1426560" y="115220"/>
                  </a:lnTo>
                  <a:lnTo>
                    <a:pt x="1419796" y="151041"/>
                  </a:lnTo>
                  <a:lnTo>
                    <a:pt x="1426696" y="186666"/>
                  </a:lnTo>
                  <a:lnTo>
                    <a:pt x="1445752" y="215563"/>
                  </a:lnTo>
                  <a:lnTo>
                    <a:pt x="1474499" y="234944"/>
                  </a:lnTo>
                  <a:lnTo>
                    <a:pt x="1510474" y="242023"/>
                  </a:lnTo>
                  <a:lnTo>
                    <a:pt x="1537269" y="237565"/>
                  </a:lnTo>
                  <a:lnTo>
                    <a:pt x="1561455" y="225156"/>
                  </a:lnTo>
                  <a:lnTo>
                    <a:pt x="1580883" y="206249"/>
                  </a:lnTo>
                  <a:lnTo>
                    <a:pt x="1581919" y="204266"/>
                  </a:lnTo>
                  <a:lnTo>
                    <a:pt x="1510474" y="204266"/>
                  </a:lnTo>
                  <a:lnTo>
                    <a:pt x="1492800" y="200886"/>
                  </a:lnTo>
                  <a:lnTo>
                    <a:pt x="1478437" y="192312"/>
                  </a:lnTo>
                  <a:lnTo>
                    <a:pt x="1468253" y="180896"/>
                  </a:lnTo>
                  <a:lnTo>
                    <a:pt x="1463116" y="168986"/>
                  </a:lnTo>
                  <a:lnTo>
                    <a:pt x="1596491" y="168986"/>
                  </a:lnTo>
                  <a:lnTo>
                    <a:pt x="1598053" y="161556"/>
                  </a:lnTo>
                  <a:lnTo>
                    <a:pt x="1598968" y="154749"/>
                  </a:lnTo>
                  <a:lnTo>
                    <a:pt x="1598968" y="148247"/>
                  </a:lnTo>
                  <a:lnTo>
                    <a:pt x="1596548" y="135877"/>
                  </a:lnTo>
                  <a:lnTo>
                    <a:pt x="1461871" y="135877"/>
                  </a:lnTo>
                  <a:lnTo>
                    <a:pt x="1468987" y="118634"/>
                  </a:lnTo>
                  <a:lnTo>
                    <a:pt x="1479984" y="106356"/>
                  </a:lnTo>
                  <a:lnTo>
                    <a:pt x="1493997" y="99011"/>
                  </a:lnTo>
                  <a:lnTo>
                    <a:pt x="1510157" y="96570"/>
                  </a:lnTo>
                  <a:lnTo>
                    <a:pt x="1581105" y="96570"/>
                  </a:lnTo>
                  <a:lnTo>
                    <a:pt x="1573245" y="84732"/>
                  </a:lnTo>
                  <a:lnTo>
                    <a:pt x="1545052" y="65738"/>
                  </a:lnTo>
                  <a:lnTo>
                    <a:pt x="1510157" y="58813"/>
                  </a:lnTo>
                  <a:close/>
                </a:path>
                <a:path w="1599564" h="242570">
                  <a:moveTo>
                    <a:pt x="1593405" y="182295"/>
                  </a:moveTo>
                  <a:lnTo>
                    <a:pt x="1550073" y="182295"/>
                  </a:lnTo>
                  <a:lnTo>
                    <a:pt x="1542753" y="192125"/>
                  </a:lnTo>
                  <a:lnTo>
                    <a:pt x="1533521" y="198967"/>
                  </a:lnTo>
                  <a:lnTo>
                    <a:pt x="1522666" y="202966"/>
                  </a:lnTo>
                  <a:lnTo>
                    <a:pt x="1510474" y="204266"/>
                  </a:lnTo>
                  <a:lnTo>
                    <a:pt x="1581919" y="204266"/>
                  </a:lnTo>
                  <a:lnTo>
                    <a:pt x="1593405" y="182295"/>
                  </a:lnTo>
                  <a:close/>
                </a:path>
                <a:path w="1599564" h="242570">
                  <a:moveTo>
                    <a:pt x="1581105" y="96570"/>
                  </a:moveTo>
                  <a:lnTo>
                    <a:pt x="1510157" y="96570"/>
                  </a:lnTo>
                  <a:lnTo>
                    <a:pt x="1527730" y="99231"/>
                  </a:lnTo>
                  <a:lnTo>
                    <a:pt x="1541645" y="106941"/>
                  </a:lnTo>
                  <a:lnTo>
                    <a:pt x="1551499" y="119293"/>
                  </a:lnTo>
                  <a:lnTo>
                    <a:pt x="1556893" y="135877"/>
                  </a:lnTo>
                  <a:lnTo>
                    <a:pt x="1596548" y="135877"/>
                  </a:lnTo>
                  <a:lnTo>
                    <a:pt x="1592097" y="113125"/>
                  </a:lnTo>
                  <a:lnTo>
                    <a:pt x="1581105" y="96570"/>
                  </a:lnTo>
                  <a:close/>
                </a:path>
                <a:path w="1599564" h="242570">
                  <a:moveTo>
                    <a:pt x="1205661" y="58813"/>
                  </a:moveTo>
                  <a:lnTo>
                    <a:pt x="1171200" y="65975"/>
                  </a:lnTo>
                  <a:lnTo>
                    <a:pt x="1143963" y="85469"/>
                  </a:lnTo>
                  <a:lnTo>
                    <a:pt x="1126067" y="114304"/>
                  </a:lnTo>
                  <a:lnTo>
                    <a:pt x="1119632" y="149491"/>
                  </a:lnTo>
                  <a:lnTo>
                    <a:pt x="1125849" y="185884"/>
                  </a:lnTo>
                  <a:lnTo>
                    <a:pt x="1143149" y="215255"/>
                  </a:lnTo>
                  <a:lnTo>
                    <a:pt x="1169502" y="234877"/>
                  </a:lnTo>
                  <a:lnTo>
                    <a:pt x="1202880" y="242023"/>
                  </a:lnTo>
                  <a:lnTo>
                    <a:pt x="1219400" y="240079"/>
                  </a:lnTo>
                  <a:lnTo>
                    <a:pt x="1235949" y="234595"/>
                  </a:lnTo>
                  <a:lnTo>
                    <a:pt x="1251049" y="226095"/>
                  </a:lnTo>
                  <a:lnTo>
                    <a:pt x="1263218" y="215099"/>
                  </a:lnTo>
                  <a:lnTo>
                    <a:pt x="1300988" y="215099"/>
                  </a:lnTo>
                  <a:lnTo>
                    <a:pt x="1300988" y="204266"/>
                  </a:lnTo>
                  <a:lnTo>
                    <a:pt x="1211859" y="204266"/>
                  </a:lnTo>
                  <a:lnTo>
                    <a:pt x="1191605" y="200044"/>
                  </a:lnTo>
                  <a:lnTo>
                    <a:pt x="1175415" y="188598"/>
                  </a:lnTo>
                  <a:lnTo>
                    <a:pt x="1164680" y="171755"/>
                  </a:lnTo>
                  <a:lnTo>
                    <a:pt x="1160792" y="151345"/>
                  </a:lnTo>
                  <a:lnTo>
                    <a:pt x="1164675" y="129864"/>
                  </a:lnTo>
                  <a:lnTo>
                    <a:pt x="1175375" y="112471"/>
                  </a:lnTo>
                  <a:lnTo>
                    <a:pt x="1191471" y="100821"/>
                  </a:lnTo>
                  <a:lnTo>
                    <a:pt x="1211541" y="96570"/>
                  </a:lnTo>
                  <a:lnTo>
                    <a:pt x="1300988" y="96570"/>
                  </a:lnTo>
                  <a:lnTo>
                    <a:pt x="1300988" y="86360"/>
                  </a:lnTo>
                  <a:lnTo>
                    <a:pt x="1262608" y="86360"/>
                  </a:lnTo>
                  <a:lnTo>
                    <a:pt x="1253317" y="76440"/>
                  </a:lnTo>
                  <a:lnTo>
                    <a:pt x="1239821" y="67595"/>
                  </a:lnTo>
                  <a:lnTo>
                    <a:pt x="1223482" y="61246"/>
                  </a:lnTo>
                  <a:lnTo>
                    <a:pt x="1205661" y="58813"/>
                  </a:lnTo>
                  <a:close/>
                </a:path>
                <a:path w="1599564" h="242570">
                  <a:moveTo>
                    <a:pt x="1300988" y="215099"/>
                  </a:moveTo>
                  <a:lnTo>
                    <a:pt x="1263218" y="215099"/>
                  </a:lnTo>
                  <a:lnTo>
                    <a:pt x="1263218" y="236448"/>
                  </a:lnTo>
                  <a:lnTo>
                    <a:pt x="1300988" y="236448"/>
                  </a:lnTo>
                  <a:lnTo>
                    <a:pt x="1300988" y="215099"/>
                  </a:lnTo>
                  <a:close/>
                </a:path>
                <a:path w="1599564" h="242570">
                  <a:moveTo>
                    <a:pt x="1300988" y="96570"/>
                  </a:moveTo>
                  <a:lnTo>
                    <a:pt x="1211541" y="96570"/>
                  </a:lnTo>
                  <a:lnTo>
                    <a:pt x="1231961" y="100714"/>
                  </a:lnTo>
                  <a:lnTo>
                    <a:pt x="1247908" y="112083"/>
                  </a:lnTo>
                  <a:lnTo>
                    <a:pt x="1258283" y="129082"/>
                  </a:lnTo>
                  <a:lnTo>
                    <a:pt x="1261986" y="150114"/>
                  </a:lnTo>
                  <a:lnTo>
                    <a:pt x="1258374" y="170973"/>
                  </a:lnTo>
                  <a:lnTo>
                    <a:pt x="1248176" y="188210"/>
                  </a:lnTo>
                  <a:lnTo>
                    <a:pt x="1232352" y="199938"/>
                  </a:lnTo>
                  <a:lnTo>
                    <a:pt x="1211859" y="204266"/>
                  </a:lnTo>
                  <a:lnTo>
                    <a:pt x="1300988" y="204266"/>
                  </a:lnTo>
                  <a:lnTo>
                    <a:pt x="1300988" y="96570"/>
                  </a:lnTo>
                  <a:close/>
                </a:path>
                <a:path w="1599564" h="242570">
                  <a:moveTo>
                    <a:pt x="1300988" y="64706"/>
                  </a:moveTo>
                  <a:lnTo>
                    <a:pt x="1263218" y="64706"/>
                  </a:lnTo>
                  <a:lnTo>
                    <a:pt x="1263218" y="86360"/>
                  </a:lnTo>
                  <a:lnTo>
                    <a:pt x="1300988" y="86360"/>
                  </a:lnTo>
                  <a:lnTo>
                    <a:pt x="1300988" y="64706"/>
                  </a:lnTo>
                  <a:close/>
                </a:path>
                <a:path w="1599564" h="242570">
                  <a:moveTo>
                    <a:pt x="737311" y="64706"/>
                  </a:moveTo>
                  <a:lnTo>
                    <a:pt x="696150" y="64706"/>
                  </a:lnTo>
                  <a:lnTo>
                    <a:pt x="696150" y="236461"/>
                  </a:lnTo>
                  <a:lnTo>
                    <a:pt x="737311" y="236461"/>
                  </a:lnTo>
                  <a:lnTo>
                    <a:pt x="737311" y="64706"/>
                  </a:lnTo>
                  <a:close/>
                </a:path>
                <a:path w="1599564" h="242570">
                  <a:moveTo>
                    <a:pt x="803681" y="64693"/>
                  </a:moveTo>
                  <a:lnTo>
                    <a:pt x="757910" y="64693"/>
                  </a:lnTo>
                  <a:lnTo>
                    <a:pt x="842975" y="242023"/>
                  </a:lnTo>
                  <a:lnTo>
                    <a:pt x="887014" y="153098"/>
                  </a:lnTo>
                  <a:lnTo>
                    <a:pt x="844105" y="153098"/>
                  </a:lnTo>
                  <a:lnTo>
                    <a:pt x="803681" y="64693"/>
                  </a:lnTo>
                  <a:close/>
                </a:path>
                <a:path w="1599564" h="242570">
                  <a:moveTo>
                    <a:pt x="1019175" y="58813"/>
                  </a:moveTo>
                  <a:lnTo>
                    <a:pt x="983677" y="66068"/>
                  </a:lnTo>
                  <a:lnTo>
                    <a:pt x="954766" y="85742"/>
                  </a:lnTo>
                  <a:lnTo>
                    <a:pt x="935314" y="114701"/>
                  </a:lnTo>
                  <a:lnTo>
                    <a:pt x="928192" y="149809"/>
                  </a:lnTo>
                  <a:lnTo>
                    <a:pt x="935319" y="185493"/>
                  </a:lnTo>
                  <a:lnTo>
                    <a:pt x="954806" y="214828"/>
                  </a:lnTo>
                  <a:lnTo>
                    <a:pt x="983811" y="234707"/>
                  </a:lnTo>
                  <a:lnTo>
                    <a:pt x="1019492" y="242023"/>
                  </a:lnTo>
                  <a:lnTo>
                    <a:pt x="1047472" y="237929"/>
                  </a:lnTo>
                  <a:lnTo>
                    <a:pt x="1071794" y="225972"/>
                  </a:lnTo>
                  <a:lnTo>
                    <a:pt x="1091472" y="206646"/>
                  </a:lnTo>
                  <a:lnTo>
                    <a:pt x="1092748" y="204266"/>
                  </a:lnTo>
                  <a:lnTo>
                    <a:pt x="1021029" y="204266"/>
                  </a:lnTo>
                  <a:lnTo>
                    <a:pt x="1000556" y="200162"/>
                  </a:lnTo>
                  <a:lnTo>
                    <a:pt x="984170" y="188834"/>
                  </a:lnTo>
                  <a:lnTo>
                    <a:pt x="973294" y="171760"/>
                  </a:lnTo>
                  <a:lnTo>
                    <a:pt x="969352" y="150418"/>
                  </a:lnTo>
                  <a:lnTo>
                    <a:pt x="973046" y="129076"/>
                  </a:lnTo>
                  <a:lnTo>
                    <a:pt x="983353" y="112002"/>
                  </a:lnTo>
                  <a:lnTo>
                    <a:pt x="999115" y="100675"/>
                  </a:lnTo>
                  <a:lnTo>
                    <a:pt x="1019175" y="96570"/>
                  </a:lnTo>
                  <a:lnTo>
                    <a:pt x="1092608" y="96570"/>
                  </a:lnTo>
                  <a:lnTo>
                    <a:pt x="1091857" y="95112"/>
                  </a:lnTo>
                  <a:lnTo>
                    <a:pt x="1071868" y="75372"/>
                  </a:lnTo>
                  <a:lnTo>
                    <a:pt x="1047120" y="63060"/>
                  </a:lnTo>
                  <a:lnTo>
                    <a:pt x="1019175" y="58813"/>
                  </a:lnTo>
                  <a:close/>
                </a:path>
                <a:path w="1599564" h="242570">
                  <a:moveTo>
                    <a:pt x="1105522" y="180441"/>
                  </a:moveTo>
                  <a:lnTo>
                    <a:pt x="1059103" y="180441"/>
                  </a:lnTo>
                  <a:lnTo>
                    <a:pt x="1051895" y="190036"/>
                  </a:lnTo>
                  <a:lnTo>
                    <a:pt x="1043204" y="197573"/>
                  </a:lnTo>
                  <a:lnTo>
                    <a:pt x="1032945" y="202501"/>
                  </a:lnTo>
                  <a:lnTo>
                    <a:pt x="1021029" y="204266"/>
                  </a:lnTo>
                  <a:lnTo>
                    <a:pt x="1092748" y="204266"/>
                  </a:lnTo>
                  <a:lnTo>
                    <a:pt x="1105522" y="180441"/>
                  </a:lnTo>
                  <a:close/>
                </a:path>
                <a:path w="1599564" h="242570">
                  <a:moveTo>
                    <a:pt x="930795" y="64693"/>
                  </a:moveTo>
                  <a:lnTo>
                    <a:pt x="884593" y="64693"/>
                  </a:lnTo>
                  <a:lnTo>
                    <a:pt x="844105" y="153098"/>
                  </a:lnTo>
                  <a:lnTo>
                    <a:pt x="887014" y="153098"/>
                  </a:lnTo>
                  <a:lnTo>
                    <a:pt x="930795" y="64693"/>
                  </a:lnTo>
                  <a:close/>
                </a:path>
                <a:path w="1599564" h="242570">
                  <a:moveTo>
                    <a:pt x="1092608" y="96570"/>
                  </a:moveTo>
                  <a:lnTo>
                    <a:pt x="1019175" y="96570"/>
                  </a:lnTo>
                  <a:lnTo>
                    <a:pt x="1032118" y="98225"/>
                  </a:lnTo>
                  <a:lnTo>
                    <a:pt x="1042854" y="103071"/>
                  </a:lnTo>
                  <a:lnTo>
                    <a:pt x="1051732" y="110935"/>
                  </a:lnTo>
                  <a:lnTo>
                    <a:pt x="1059103" y="121640"/>
                  </a:lnTo>
                  <a:lnTo>
                    <a:pt x="1105522" y="121640"/>
                  </a:lnTo>
                  <a:lnTo>
                    <a:pt x="1092608" y="96570"/>
                  </a:lnTo>
                  <a:close/>
                </a:path>
              </a:pathLst>
            </a:custGeom>
            <a:solidFill>
              <a:srgbClr val="00293A"/>
            </a:solidFill>
          </p:spPr>
          <p:txBody>
            <a:bodyPr wrap="square" lIns="0" tIns="0" rIns="0" bIns="0" rtlCol="0"/>
            <a:lstStyle/>
            <a:p>
              <a:endParaRPr/>
            </a:p>
          </p:txBody>
        </p:sp>
      </p:grpSp>
      <p:sp>
        <p:nvSpPr>
          <p:cNvPr id="28" name="Text Placeholder 22">
            <a:extLst>
              <a:ext uri="{FF2B5EF4-FFF2-40B4-BE49-F238E27FC236}">
                <a16:creationId xmlns:a16="http://schemas.microsoft.com/office/drawing/2014/main" id="{A14A79E0-9BFD-5E46-8CEB-010493A1E7FF}"/>
              </a:ext>
            </a:extLst>
          </p:cNvPr>
          <p:cNvSpPr>
            <a:spLocks noGrp="1"/>
          </p:cNvSpPr>
          <p:nvPr>
            <p:ph type="body" sz="quarter" idx="11" hasCustomPrompt="1"/>
          </p:nvPr>
        </p:nvSpPr>
        <p:spPr>
          <a:xfrm>
            <a:off x="901700" y="3430191"/>
            <a:ext cx="4356100" cy="1487538"/>
          </a:xfrm>
        </p:spPr>
        <p:txBody>
          <a:bodyPr anchor="t" anchorCtr="0">
            <a:normAutofit/>
          </a:bodyPr>
          <a:lstStyle>
            <a:lvl1pPr>
              <a:lnSpc>
                <a:spcPct val="100000"/>
              </a:lnSpc>
              <a:spcBef>
                <a:spcPts val="600"/>
              </a:spcBef>
              <a:buNone/>
              <a:defRPr sz="1600">
                <a:solidFill>
                  <a:srgbClr val="03A7E1"/>
                </a:solidFill>
                <a:latin typeface="Arial" panose="020B0604020202020204" pitchFamily="34" charset="0"/>
                <a:cs typeface="Arial" panose="020B0604020202020204" pitchFamily="34" charset="0"/>
              </a:defRPr>
            </a:lvl1pPr>
            <a:lvl2pPr>
              <a:buNone/>
              <a:defRPr sz="1440">
                <a:solidFill>
                  <a:schemeClr val="accent1"/>
                </a:solidFill>
              </a:defRPr>
            </a:lvl2pPr>
            <a:lvl3pPr marL="0" indent="0">
              <a:buFont typeface="+mj-lt"/>
              <a:buNone/>
              <a:defRPr sz="1440">
                <a:solidFill>
                  <a:schemeClr val="accent1"/>
                </a:solidFill>
              </a:defRPr>
            </a:lvl3pPr>
            <a:lvl4pPr marL="1906" indent="-1906">
              <a:buNone/>
              <a:defRPr sz="1440">
                <a:solidFill>
                  <a:schemeClr val="accent1"/>
                </a:solidFill>
              </a:defRPr>
            </a:lvl4pPr>
            <a:lvl5pPr marL="0" indent="0">
              <a:defRPr sz="1440">
                <a:solidFill>
                  <a:schemeClr val="accent1"/>
                </a:solidFill>
              </a:defRPr>
            </a:lvl5pPr>
            <a:lvl6pPr marL="1906" indent="-1906">
              <a:buNone/>
              <a:defRPr sz="1440">
                <a:solidFill>
                  <a:schemeClr val="accent1"/>
                </a:solidFill>
              </a:defRPr>
            </a:lvl6pPr>
            <a:lvl7pPr marL="1906" indent="-1906">
              <a:buNone/>
              <a:defRPr sz="1440">
                <a:solidFill>
                  <a:schemeClr val="accent1"/>
                </a:solidFill>
              </a:defRPr>
            </a:lvl7pPr>
            <a:lvl8pPr marL="1906" indent="-1906">
              <a:buNone/>
              <a:defRPr sz="1440">
                <a:solidFill>
                  <a:schemeClr val="accent1"/>
                </a:solidFill>
              </a:defRPr>
            </a:lvl8pPr>
            <a:lvl9pPr marL="1906" indent="-1906">
              <a:buNone/>
              <a:defRPr sz="1440">
                <a:solidFill>
                  <a:schemeClr val="accent1"/>
                </a:solidFill>
              </a:defRPr>
            </a:lvl9pPr>
          </a:lstStyle>
          <a:p>
            <a:pPr lvl="0"/>
            <a:r>
              <a:rPr lang="en-US" dirty="0"/>
              <a:t>Name:</a:t>
            </a:r>
          </a:p>
          <a:p>
            <a:pPr lvl="0"/>
            <a:r>
              <a:rPr lang="en-US" dirty="0"/>
              <a:t>Title:</a:t>
            </a:r>
          </a:p>
          <a:p>
            <a:pPr lvl="0"/>
            <a:r>
              <a:rPr lang="en-US" dirty="0"/>
              <a:t>Date:</a:t>
            </a:r>
          </a:p>
          <a:p>
            <a:pPr lvl="0"/>
            <a:r>
              <a:rPr lang="en-US" dirty="0"/>
              <a:t>Email:</a:t>
            </a:r>
          </a:p>
          <a:p>
            <a:pPr lvl="0"/>
            <a:r>
              <a:rPr lang="en-US" dirty="0"/>
              <a:t>Phone:</a:t>
            </a:r>
          </a:p>
          <a:p>
            <a:pPr lvl="0"/>
            <a:endParaRPr lang="en-US" dirty="0"/>
          </a:p>
          <a:p>
            <a:pPr lvl="0"/>
            <a:endParaRPr lang="en-US" dirty="0"/>
          </a:p>
        </p:txBody>
      </p:sp>
      <p:pic>
        <p:nvPicPr>
          <p:cNvPr id="8" name="Picture 7" descr="A collage of a person and person&#10;&#10;Description automatically generated with low confidence">
            <a:extLst>
              <a:ext uri="{FF2B5EF4-FFF2-40B4-BE49-F238E27FC236}">
                <a16:creationId xmlns:a16="http://schemas.microsoft.com/office/drawing/2014/main" id="{1F69AD0F-3CE5-6943-8D5B-AA3BA04D01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52160" y="0"/>
            <a:ext cx="8778240" cy="8229600"/>
          </a:xfrm>
          <a:prstGeom prst="rect">
            <a:avLst/>
          </a:prstGeom>
        </p:spPr>
      </p:pic>
      <p:sp>
        <p:nvSpPr>
          <p:cNvPr id="168" name="Text Placeholder 167">
            <a:extLst>
              <a:ext uri="{FF2B5EF4-FFF2-40B4-BE49-F238E27FC236}">
                <a16:creationId xmlns:a16="http://schemas.microsoft.com/office/drawing/2014/main" id="{E7CBD878-AB92-ED4A-82E3-97F38425A49E}"/>
              </a:ext>
            </a:extLst>
          </p:cNvPr>
          <p:cNvSpPr>
            <a:spLocks noGrp="1"/>
          </p:cNvSpPr>
          <p:nvPr>
            <p:ph type="body" sz="quarter" idx="12" hasCustomPrompt="1"/>
          </p:nvPr>
        </p:nvSpPr>
        <p:spPr>
          <a:xfrm>
            <a:off x="901700" y="838200"/>
            <a:ext cx="4356100" cy="2439988"/>
          </a:xfrm>
        </p:spPr>
        <p:txBody>
          <a:bodyPr/>
          <a:lstStyle>
            <a:lvl1pPr marL="0" indent="0">
              <a:buNone/>
              <a:defRPr sz="5400" b="0" i="0">
                <a:solidFill>
                  <a:schemeClr val="bg1"/>
                </a:solidFill>
                <a:latin typeface="Arial" panose="020B0604020202020204" pitchFamily="34" charset="0"/>
                <a:cs typeface="Arial" panose="020B0604020202020204" pitchFamily="34" charset="0"/>
              </a:defRPr>
            </a:lvl1pPr>
            <a:lvl2pPr marL="280034" indent="0">
              <a:buNone/>
              <a:defRPr sz="4000" b="0" i="0">
                <a:solidFill>
                  <a:schemeClr val="accent3"/>
                </a:solidFill>
                <a:latin typeface="Hepta Slab" pitchFamily="2" charset="77"/>
                <a:cs typeface="Hepta Slab" pitchFamily="2" charset="77"/>
              </a:defRPr>
            </a:lvl2pPr>
            <a:lvl3pPr marL="560070" indent="0">
              <a:buNone/>
              <a:defRPr sz="4000" b="0" i="0">
                <a:solidFill>
                  <a:schemeClr val="accent3"/>
                </a:solidFill>
                <a:latin typeface="Hepta Slab" pitchFamily="2" charset="77"/>
                <a:cs typeface="Hepta Slab" pitchFamily="2" charset="77"/>
              </a:defRPr>
            </a:lvl3pPr>
            <a:lvl4pPr marL="828674" indent="0">
              <a:buNone/>
              <a:defRPr sz="4000" b="0" i="0">
                <a:solidFill>
                  <a:schemeClr val="accent3"/>
                </a:solidFill>
                <a:latin typeface="Hepta Slab" pitchFamily="2" charset="77"/>
                <a:cs typeface="Hepta Slab" pitchFamily="2" charset="77"/>
              </a:defRPr>
            </a:lvl4pPr>
            <a:lvl5pPr>
              <a:defRPr>
                <a:solidFill>
                  <a:schemeClr val="bg1"/>
                </a:solidFill>
              </a:defRPr>
            </a:lvl5pPr>
          </a:lstStyle>
          <a:p>
            <a:pPr lvl="0"/>
            <a:r>
              <a:rPr lang="en-US" dirty="0"/>
              <a:t>Cover Header Goes Here</a:t>
            </a:r>
          </a:p>
        </p:txBody>
      </p:sp>
    </p:spTree>
    <p:extLst>
      <p:ext uri="{BB962C8B-B14F-4D97-AF65-F5344CB8AC3E}">
        <p14:creationId xmlns:p14="http://schemas.microsoft.com/office/powerpoint/2010/main" val="16943280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8_Title Slide 1">
    <p:spTree>
      <p:nvGrpSpPr>
        <p:cNvPr id="1" name=""/>
        <p:cNvGrpSpPr/>
        <p:nvPr/>
      </p:nvGrpSpPr>
      <p:grpSpPr>
        <a:xfrm>
          <a:off x="0" y="0"/>
          <a:ext cx="0" cy="0"/>
          <a:chOff x="0" y="0"/>
          <a:chExt cx="0" cy="0"/>
        </a:xfrm>
      </p:grpSpPr>
      <p:sp>
        <p:nvSpPr>
          <p:cNvPr id="17" name="object 2">
            <a:extLst>
              <a:ext uri="{FF2B5EF4-FFF2-40B4-BE49-F238E27FC236}">
                <a16:creationId xmlns:a16="http://schemas.microsoft.com/office/drawing/2014/main" id="{9D479BEF-BF9A-084D-A1C1-00C67F1CD646}"/>
              </a:ext>
            </a:extLst>
          </p:cNvPr>
          <p:cNvSpPr/>
          <p:nvPr userDrawn="1"/>
        </p:nvSpPr>
        <p:spPr>
          <a:xfrm>
            <a:off x="0" y="0"/>
            <a:ext cx="14630400" cy="8229600"/>
          </a:xfrm>
          <a:custGeom>
            <a:avLst/>
            <a:gdLst/>
            <a:ahLst/>
            <a:cxnLst/>
            <a:rect l="l" t="t" r="r" b="b"/>
            <a:pathLst>
              <a:path w="12192000" h="8229600">
                <a:moveTo>
                  <a:pt x="12192000" y="0"/>
                </a:moveTo>
                <a:lnTo>
                  <a:pt x="0" y="0"/>
                </a:lnTo>
                <a:lnTo>
                  <a:pt x="0" y="8229600"/>
                </a:lnTo>
                <a:lnTo>
                  <a:pt x="12192000" y="8229600"/>
                </a:lnTo>
                <a:lnTo>
                  <a:pt x="12192000" y="0"/>
                </a:lnTo>
                <a:close/>
              </a:path>
            </a:pathLst>
          </a:custGeom>
          <a:solidFill>
            <a:srgbClr val="00293A"/>
          </a:solidFill>
        </p:spPr>
        <p:txBody>
          <a:bodyPr wrap="square" lIns="0" tIns="0" rIns="0" bIns="0" rtlCol="0"/>
          <a:lstStyle/>
          <a:p>
            <a:endParaRPr/>
          </a:p>
        </p:txBody>
      </p:sp>
      <p:sp>
        <p:nvSpPr>
          <p:cNvPr id="3" name="Text Placeholder 2">
            <a:extLst>
              <a:ext uri="{FF2B5EF4-FFF2-40B4-BE49-F238E27FC236}">
                <a16:creationId xmlns:a16="http://schemas.microsoft.com/office/drawing/2014/main" id="{9A16CC0A-C10D-6047-9CDA-4DF161203C57}"/>
              </a:ext>
            </a:extLst>
          </p:cNvPr>
          <p:cNvSpPr>
            <a:spLocks noGrp="1"/>
          </p:cNvSpPr>
          <p:nvPr>
            <p:ph type="body" sz="quarter" idx="10" hasCustomPrompt="1"/>
          </p:nvPr>
        </p:nvSpPr>
        <p:spPr>
          <a:xfrm>
            <a:off x="990600" y="914400"/>
            <a:ext cx="12725400" cy="6400800"/>
          </a:xfrm>
        </p:spPr>
        <p:txBody>
          <a:bodyPr anchor="ctr">
            <a:noAutofit/>
          </a:bodyPr>
          <a:lstStyle>
            <a:lvl1pPr marL="0" indent="0">
              <a:spcBef>
                <a:spcPts val="600"/>
              </a:spcBef>
              <a:buFontTx/>
              <a:buNone/>
              <a:defRPr sz="7200" b="0" i="0">
                <a:solidFill>
                  <a:srgbClr val="03A7E1"/>
                </a:solidFill>
                <a:latin typeface="Arial" panose="020B0604020202020204" pitchFamily="34" charset="0"/>
                <a:cs typeface="Arial" panose="020B0604020202020204" pitchFamily="34" charset="0"/>
              </a:defRPr>
            </a:lvl1pPr>
            <a:lvl2pPr marL="280034" indent="0">
              <a:buFontTx/>
              <a:buNone/>
              <a:defRPr>
                <a:solidFill>
                  <a:srgbClr val="03A7E1"/>
                </a:solidFill>
              </a:defRPr>
            </a:lvl2pPr>
            <a:lvl3pPr marL="560070" indent="0">
              <a:buFontTx/>
              <a:buNone/>
              <a:defRPr>
                <a:solidFill>
                  <a:srgbClr val="03A7E1"/>
                </a:solidFill>
              </a:defRPr>
            </a:lvl3pPr>
            <a:lvl4pPr marL="828674" indent="0">
              <a:buFontTx/>
              <a:buNone/>
              <a:defRPr>
                <a:solidFill>
                  <a:srgbClr val="03A7E1"/>
                </a:solidFill>
              </a:defRPr>
            </a:lvl4pPr>
            <a:lvl5pPr marL="1108710" indent="0">
              <a:buFontTx/>
              <a:buNone/>
              <a:defRPr>
                <a:solidFill>
                  <a:srgbClr val="03A7E1"/>
                </a:solidFill>
              </a:defRPr>
            </a:lvl5pPr>
          </a:lstStyle>
          <a:p>
            <a:pPr lvl="0"/>
            <a:r>
              <a:rPr lang="en-US" dirty="0"/>
              <a:t>Callout</a:t>
            </a:r>
          </a:p>
          <a:p>
            <a:pPr lvl="0"/>
            <a:r>
              <a:rPr lang="en-US" dirty="0"/>
              <a:t>Quote</a:t>
            </a:r>
          </a:p>
          <a:p>
            <a:pPr lvl="0"/>
            <a:r>
              <a:rPr lang="en-US" dirty="0"/>
              <a:t>Goes</a:t>
            </a:r>
          </a:p>
          <a:p>
            <a:pPr lvl="0"/>
            <a:r>
              <a:rPr lang="en-US" dirty="0"/>
              <a:t>Here</a:t>
            </a:r>
          </a:p>
        </p:txBody>
      </p:sp>
    </p:spTree>
    <p:extLst>
      <p:ext uri="{BB962C8B-B14F-4D97-AF65-F5344CB8AC3E}">
        <p14:creationId xmlns:p14="http://schemas.microsoft.com/office/powerpoint/2010/main" val="9974822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9_Title Slide 1">
    <p:spTree>
      <p:nvGrpSpPr>
        <p:cNvPr id="1" name=""/>
        <p:cNvGrpSpPr/>
        <p:nvPr/>
      </p:nvGrpSpPr>
      <p:grpSpPr>
        <a:xfrm>
          <a:off x="0" y="0"/>
          <a:ext cx="0" cy="0"/>
          <a:chOff x="0" y="0"/>
          <a:chExt cx="0" cy="0"/>
        </a:xfrm>
      </p:grpSpPr>
      <p:sp>
        <p:nvSpPr>
          <p:cNvPr id="17" name="object 2">
            <a:extLst>
              <a:ext uri="{FF2B5EF4-FFF2-40B4-BE49-F238E27FC236}">
                <a16:creationId xmlns:a16="http://schemas.microsoft.com/office/drawing/2014/main" id="{9D479BEF-BF9A-084D-A1C1-00C67F1CD646}"/>
              </a:ext>
            </a:extLst>
          </p:cNvPr>
          <p:cNvSpPr/>
          <p:nvPr userDrawn="1"/>
        </p:nvSpPr>
        <p:spPr>
          <a:xfrm>
            <a:off x="0" y="0"/>
            <a:ext cx="14630400" cy="8229600"/>
          </a:xfrm>
          <a:custGeom>
            <a:avLst/>
            <a:gdLst/>
            <a:ahLst/>
            <a:cxnLst/>
            <a:rect l="l" t="t" r="r" b="b"/>
            <a:pathLst>
              <a:path w="12192000" h="8229600">
                <a:moveTo>
                  <a:pt x="12192000" y="0"/>
                </a:moveTo>
                <a:lnTo>
                  <a:pt x="0" y="0"/>
                </a:lnTo>
                <a:lnTo>
                  <a:pt x="0" y="8229600"/>
                </a:lnTo>
                <a:lnTo>
                  <a:pt x="12192000" y="8229600"/>
                </a:lnTo>
                <a:lnTo>
                  <a:pt x="12192000" y="0"/>
                </a:lnTo>
                <a:close/>
              </a:path>
            </a:pathLst>
          </a:custGeom>
          <a:solidFill>
            <a:srgbClr val="00609C"/>
          </a:solidFill>
        </p:spPr>
        <p:txBody>
          <a:bodyPr wrap="square" lIns="0" tIns="0" rIns="0" bIns="0" rtlCol="0"/>
          <a:lstStyle/>
          <a:p>
            <a:endParaRPr/>
          </a:p>
        </p:txBody>
      </p:sp>
      <p:sp>
        <p:nvSpPr>
          <p:cNvPr id="3" name="Text Placeholder 2">
            <a:extLst>
              <a:ext uri="{FF2B5EF4-FFF2-40B4-BE49-F238E27FC236}">
                <a16:creationId xmlns:a16="http://schemas.microsoft.com/office/drawing/2014/main" id="{9A16CC0A-C10D-6047-9CDA-4DF161203C57}"/>
              </a:ext>
            </a:extLst>
          </p:cNvPr>
          <p:cNvSpPr>
            <a:spLocks noGrp="1"/>
          </p:cNvSpPr>
          <p:nvPr>
            <p:ph type="body" sz="quarter" idx="10" hasCustomPrompt="1"/>
          </p:nvPr>
        </p:nvSpPr>
        <p:spPr>
          <a:xfrm>
            <a:off x="990600" y="914400"/>
            <a:ext cx="12725400" cy="6400800"/>
          </a:xfrm>
        </p:spPr>
        <p:txBody>
          <a:bodyPr anchor="ctr">
            <a:noAutofit/>
          </a:bodyPr>
          <a:lstStyle>
            <a:lvl1pPr marL="0" indent="0">
              <a:spcBef>
                <a:spcPts val="600"/>
              </a:spcBef>
              <a:buFontTx/>
              <a:buNone/>
              <a:defRPr sz="7200" b="0" i="0">
                <a:solidFill>
                  <a:schemeClr val="bg1"/>
                </a:solidFill>
                <a:latin typeface="Arial" panose="020B0604020202020204" pitchFamily="34" charset="0"/>
                <a:cs typeface="Arial" panose="020B0604020202020204" pitchFamily="34" charset="0"/>
              </a:defRPr>
            </a:lvl1pPr>
            <a:lvl2pPr marL="280034" indent="0">
              <a:buFontTx/>
              <a:buNone/>
              <a:defRPr>
                <a:solidFill>
                  <a:srgbClr val="03A7E1"/>
                </a:solidFill>
              </a:defRPr>
            </a:lvl2pPr>
            <a:lvl3pPr marL="560070" indent="0">
              <a:buFontTx/>
              <a:buNone/>
              <a:defRPr>
                <a:solidFill>
                  <a:srgbClr val="03A7E1"/>
                </a:solidFill>
              </a:defRPr>
            </a:lvl3pPr>
            <a:lvl4pPr marL="828674" indent="0">
              <a:buFontTx/>
              <a:buNone/>
              <a:defRPr>
                <a:solidFill>
                  <a:srgbClr val="03A7E1"/>
                </a:solidFill>
              </a:defRPr>
            </a:lvl4pPr>
            <a:lvl5pPr marL="1108710" indent="0">
              <a:buFontTx/>
              <a:buNone/>
              <a:defRPr>
                <a:solidFill>
                  <a:srgbClr val="03A7E1"/>
                </a:solidFill>
              </a:defRPr>
            </a:lvl5pPr>
          </a:lstStyle>
          <a:p>
            <a:pPr lvl="0"/>
            <a:r>
              <a:rPr lang="en-US" dirty="0"/>
              <a:t>Callout</a:t>
            </a:r>
          </a:p>
          <a:p>
            <a:pPr lvl="0"/>
            <a:r>
              <a:rPr lang="en-US" dirty="0"/>
              <a:t>Quote</a:t>
            </a:r>
          </a:p>
          <a:p>
            <a:pPr lvl="0"/>
            <a:r>
              <a:rPr lang="en-US" dirty="0"/>
              <a:t>Goes</a:t>
            </a:r>
          </a:p>
          <a:p>
            <a:pPr lvl="0"/>
            <a:r>
              <a:rPr lang="en-US" dirty="0"/>
              <a:t>Here</a:t>
            </a:r>
          </a:p>
        </p:txBody>
      </p:sp>
    </p:spTree>
    <p:extLst>
      <p:ext uri="{BB962C8B-B14F-4D97-AF65-F5344CB8AC3E}">
        <p14:creationId xmlns:p14="http://schemas.microsoft.com/office/powerpoint/2010/main" val="33632321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0_Title Slide 1">
    <p:spTree>
      <p:nvGrpSpPr>
        <p:cNvPr id="1" name=""/>
        <p:cNvGrpSpPr/>
        <p:nvPr/>
      </p:nvGrpSpPr>
      <p:grpSpPr>
        <a:xfrm>
          <a:off x="0" y="0"/>
          <a:ext cx="0" cy="0"/>
          <a:chOff x="0" y="0"/>
          <a:chExt cx="0" cy="0"/>
        </a:xfrm>
      </p:grpSpPr>
      <p:sp>
        <p:nvSpPr>
          <p:cNvPr id="17" name="object 2">
            <a:extLst>
              <a:ext uri="{FF2B5EF4-FFF2-40B4-BE49-F238E27FC236}">
                <a16:creationId xmlns:a16="http://schemas.microsoft.com/office/drawing/2014/main" id="{9D479BEF-BF9A-084D-A1C1-00C67F1CD646}"/>
              </a:ext>
            </a:extLst>
          </p:cNvPr>
          <p:cNvSpPr/>
          <p:nvPr userDrawn="1"/>
        </p:nvSpPr>
        <p:spPr>
          <a:xfrm>
            <a:off x="0" y="0"/>
            <a:ext cx="14630400" cy="8229600"/>
          </a:xfrm>
          <a:custGeom>
            <a:avLst/>
            <a:gdLst/>
            <a:ahLst/>
            <a:cxnLst/>
            <a:rect l="l" t="t" r="r" b="b"/>
            <a:pathLst>
              <a:path w="12192000" h="8229600">
                <a:moveTo>
                  <a:pt x="12192000" y="0"/>
                </a:moveTo>
                <a:lnTo>
                  <a:pt x="0" y="0"/>
                </a:lnTo>
                <a:lnTo>
                  <a:pt x="0" y="8229600"/>
                </a:lnTo>
                <a:lnTo>
                  <a:pt x="12192000" y="8229600"/>
                </a:lnTo>
                <a:lnTo>
                  <a:pt x="12192000" y="0"/>
                </a:lnTo>
                <a:close/>
              </a:path>
            </a:pathLst>
          </a:custGeom>
          <a:solidFill>
            <a:schemeClr val="accent3"/>
          </a:solidFill>
        </p:spPr>
        <p:txBody>
          <a:bodyPr wrap="square" lIns="0" tIns="0" rIns="0" bIns="0" rtlCol="0"/>
          <a:lstStyle/>
          <a:p>
            <a:endParaRPr/>
          </a:p>
        </p:txBody>
      </p:sp>
      <p:sp>
        <p:nvSpPr>
          <p:cNvPr id="3" name="Text Placeholder 2">
            <a:extLst>
              <a:ext uri="{FF2B5EF4-FFF2-40B4-BE49-F238E27FC236}">
                <a16:creationId xmlns:a16="http://schemas.microsoft.com/office/drawing/2014/main" id="{9A16CC0A-C10D-6047-9CDA-4DF161203C57}"/>
              </a:ext>
            </a:extLst>
          </p:cNvPr>
          <p:cNvSpPr>
            <a:spLocks noGrp="1"/>
          </p:cNvSpPr>
          <p:nvPr>
            <p:ph type="body" sz="quarter" idx="10" hasCustomPrompt="1"/>
          </p:nvPr>
        </p:nvSpPr>
        <p:spPr>
          <a:xfrm>
            <a:off x="990600" y="914400"/>
            <a:ext cx="12725400" cy="6400800"/>
          </a:xfrm>
        </p:spPr>
        <p:txBody>
          <a:bodyPr anchor="ctr">
            <a:noAutofit/>
          </a:bodyPr>
          <a:lstStyle>
            <a:lvl1pPr marL="0" indent="0">
              <a:spcBef>
                <a:spcPts val="600"/>
              </a:spcBef>
              <a:buFontTx/>
              <a:buNone/>
              <a:defRPr sz="7200" b="0" i="0">
                <a:solidFill>
                  <a:srgbClr val="002939"/>
                </a:solidFill>
                <a:latin typeface="Arial" panose="020B0604020202020204" pitchFamily="34" charset="0"/>
                <a:cs typeface="Arial" panose="020B0604020202020204" pitchFamily="34" charset="0"/>
              </a:defRPr>
            </a:lvl1pPr>
            <a:lvl2pPr marL="280034" indent="0">
              <a:buFontTx/>
              <a:buNone/>
              <a:defRPr>
                <a:solidFill>
                  <a:srgbClr val="03A7E1"/>
                </a:solidFill>
              </a:defRPr>
            </a:lvl2pPr>
            <a:lvl3pPr marL="560070" indent="0">
              <a:buFontTx/>
              <a:buNone/>
              <a:defRPr>
                <a:solidFill>
                  <a:srgbClr val="03A7E1"/>
                </a:solidFill>
              </a:defRPr>
            </a:lvl3pPr>
            <a:lvl4pPr marL="828674" indent="0">
              <a:buFontTx/>
              <a:buNone/>
              <a:defRPr>
                <a:solidFill>
                  <a:srgbClr val="03A7E1"/>
                </a:solidFill>
              </a:defRPr>
            </a:lvl4pPr>
            <a:lvl5pPr marL="1108710" indent="0">
              <a:buFontTx/>
              <a:buNone/>
              <a:defRPr>
                <a:solidFill>
                  <a:srgbClr val="03A7E1"/>
                </a:solidFill>
              </a:defRPr>
            </a:lvl5pPr>
          </a:lstStyle>
          <a:p>
            <a:pPr lvl="0"/>
            <a:r>
              <a:rPr lang="en-US" dirty="0"/>
              <a:t>Callout</a:t>
            </a:r>
          </a:p>
          <a:p>
            <a:pPr lvl="0"/>
            <a:r>
              <a:rPr lang="en-US" dirty="0"/>
              <a:t>Quote</a:t>
            </a:r>
          </a:p>
          <a:p>
            <a:pPr lvl="0"/>
            <a:r>
              <a:rPr lang="en-US" dirty="0"/>
              <a:t>Goes</a:t>
            </a:r>
          </a:p>
          <a:p>
            <a:pPr lvl="0"/>
            <a:r>
              <a:rPr lang="en-US" dirty="0"/>
              <a:t>Here</a:t>
            </a:r>
          </a:p>
        </p:txBody>
      </p:sp>
    </p:spTree>
    <p:extLst>
      <p:ext uri="{BB962C8B-B14F-4D97-AF65-F5344CB8AC3E}">
        <p14:creationId xmlns:p14="http://schemas.microsoft.com/office/powerpoint/2010/main" val="40447371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_Content Slide 2">
    <p:spTree>
      <p:nvGrpSpPr>
        <p:cNvPr id="1" name=""/>
        <p:cNvGrpSpPr/>
        <p:nvPr/>
      </p:nvGrpSpPr>
      <p:grpSpPr>
        <a:xfrm>
          <a:off x="0" y="0"/>
          <a:ext cx="0" cy="0"/>
          <a:chOff x="0" y="0"/>
          <a:chExt cx="0" cy="0"/>
        </a:xfrm>
      </p:grpSpPr>
      <p:sp>
        <p:nvSpPr>
          <p:cNvPr id="25" name="Text Placeholder 8">
            <a:extLst>
              <a:ext uri="{FF2B5EF4-FFF2-40B4-BE49-F238E27FC236}">
                <a16:creationId xmlns:a16="http://schemas.microsoft.com/office/drawing/2014/main" id="{4AC94560-8D37-6C4F-B1F9-951ED912DE83}"/>
              </a:ext>
            </a:extLst>
          </p:cNvPr>
          <p:cNvSpPr>
            <a:spLocks noGrp="1"/>
          </p:cNvSpPr>
          <p:nvPr>
            <p:ph type="body" sz="quarter" idx="21" hasCustomPrompt="1"/>
          </p:nvPr>
        </p:nvSpPr>
        <p:spPr>
          <a:xfrm>
            <a:off x="922149" y="4753466"/>
            <a:ext cx="2392357" cy="732939"/>
          </a:xfrm>
        </p:spPr>
        <p:txBody>
          <a:bodyPr anchor="t">
            <a:normAutofit/>
          </a:bodyPr>
          <a:lstStyle>
            <a:lvl1pPr marL="0" indent="0">
              <a:spcBef>
                <a:spcPts val="600"/>
              </a:spcBef>
              <a:buNone/>
              <a:defRPr sz="2200">
                <a:solidFill>
                  <a:srgbClr val="00609C"/>
                </a:solidFill>
              </a:defRPr>
            </a:lvl1pPr>
          </a:lstStyle>
          <a:p>
            <a:pPr lvl="0"/>
            <a:r>
              <a:rPr lang="en-US" dirty="0"/>
              <a:t>Name</a:t>
            </a:r>
          </a:p>
          <a:p>
            <a:pPr lvl="0"/>
            <a:r>
              <a:rPr lang="en-US" dirty="0"/>
              <a:t>Title</a:t>
            </a:r>
          </a:p>
        </p:txBody>
      </p:sp>
      <p:sp>
        <p:nvSpPr>
          <p:cNvPr id="32" name="Text Placeholder 8">
            <a:extLst>
              <a:ext uri="{FF2B5EF4-FFF2-40B4-BE49-F238E27FC236}">
                <a16:creationId xmlns:a16="http://schemas.microsoft.com/office/drawing/2014/main" id="{2A7E5C2C-DB42-2747-9B4F-F4198838F407}"/>
              </a:ext>
            </a:extLst>
          </p:cNvPr>
          <p:cNvSpPr>
            <a:spLocks noGrp="1"/>
          </p:cNvSpPr>
          <p:nvPr>
            <p:ph type="body" sz="quarter" idx="22" hasCustomPrompt="1"/>
          </p:nvPr>
        </p:nvSpPr>
        <p:spPr>
          <a:xfrm>
            <a:off x="922149" y="5686147"/>
            <a:ext cx="2392357" cy="1156317"/>
          </a:xfrm>
        </p:spPr>
        <p:txBody>
          <a:bodyPr anchor="t">
            <a:normAutofit/>
          </a:bodyPr>
          <a:lstStyle>
            <a:lvl1pPr marL="0" indent="0">
              <a:spcBef>
                <a:spcPts val="1200"/>
              </a:spcBef>
              <a:buNone/>
              <a:defRPr sz="1800">
                <a:solidFill>
                  <a:srgbClr val="002939"/>
                </a:solidFill>
              </a:defRPr>
            </a:lvl1pPr>
          </a:lstStyle>
          <a:p>
            <a:pPr lvl="0"/>
            <a:r>
              <a:rPr lang="en-US" dirty="0"/>
              <a:t>Bio</a:t>
            </a:r>
          </a:p>
        </p:txBody>
      </p:sp>
      <p:sp>
        <p:nvSpPr>
          <p:cNvPr id="5" name="Picture Placeholder 4">
            <a:extLst>
              <a:ext uri="{FF2B5EF4-FFF2-40B4-BE49-F238E27FC236}">
                <a16:creationId xmlns:a16="http://schemas.microsoft.com/office/drawing/2014/main" id="{29BB5FF3-4CCA-ED4E-8F8F-CDB1D151FB6F}"/>
              </a:ext>
            </a:extLst>
          </p:cNvPr>
          <p:cNvSpPr>
            <a:spLocks noGrp="1"/>
          </p:cNvSpPr>
          <p:nvPr>
            <p:ph type="pic" sz="quarter" idx="31"/>
          </p:nvPr>
        </p:nvSpPr>
        <p:spPr>
          <a:xfrm>
            <a:off x="914400" y="1891526"/>
            <a:ext cx="2400300" cy="2661424"/>
          </a:xfrm>
        </p:spPr>
        <p:txBody>
          <a:bodyPr/>
          <a:lstStyle>
            <a:lvl1pPr marL="0" indent="0">
              <a:buNone/>
              <a:defRPr/>
            </a:lvl1pPr>
          </a:lstStyle>
          <a:p>
            <a:r>
              <a:rPr lang="en-US"/>
              <a:t>Click icon to add picture</a:t>
            </a:r>
            <a:endParaRPr lang="en-US" dirty="0"/>
          </a:p>
        </p:txBody>
      </p:sp>
      <p:sp>
        <p:nvSpPr>
          <p:cNvPr id="41" name="Picture Placeholder 4">
            <a:extLst>
              <a:ext uri="{FF2B5EF4-FFF2-40B4-BE49-F238E27FC236}">
                <a16:creationId xmlns:a16="http://schemas.microsoft.com/office/drawing/2014/main" id="{095E937E-A410-1D47-805C-6B8E4050D154}"/>
              </a:ext>
            </a:extLst>
          </p:cNvPr>
          <p:cNvSpPr>
            <a:spLocks noGrp="1"/>
          </p:cNvSpPr>
          <p:nvPr>
            <p:ph type="pic" sz="quarter" idx="32"/>
          </p:nvPr>
        </p:nvSpPr>
        <p:spPr>
          <a:xfrm>
            <a:off x="3519239" y="1891526"/>
            <a:ext cx="2400300" cy="2661424"/>
          </a:xfrm>
        </p:spPr>
        <p:txBody>
          <a:bodyPr/>
          <a:lstStyle>
            <a:lvl1pPr marL="0" indent="0">
              <a:buNone/>
              <a:defRPr/>
            </a:lvl1pPr>
          </a:lstStyle>
          <a:p>
            <a:r>
              <a:rPr lang="en-US"/>
              <a:t>Click icon to add picture</a:t>
            </a:r>
            <a:endParaRPr lang="en-US" dirty="0"/>
          </a:p>
        </p:txBody>
      </p:sp>
      <p:sp>
        <p:nvSpPr>
          <p:cNvPr id="42" name="Picture Placeholder 4">
            <a:extLst>
              <a:ext uri="{FF2B5EF4-FFF2-40B4-BE49-F238E27FC236}">
                <a16:creationId xmlns:a16="http://schemas.microsoft.com/office/drawing/2014/main" id="{7CF6E0F3-4C7F-454F-B607-9AB1B1C77487}"/>
              </a:ext>
            </a:extLst>
          </p:cNvPr>
          <p:cNvSpPr>
            <a:spLocks noGrp="1"/>
          </p:cNvSpPr>
          <p:nvPr>
            <p:ph type="pic" sz="quarter" idx="33"/>
          </p:nvPr>
        </p:nvSpPr>
        <p:spPr>
          <a:xfrm>
            <a:off x="6115050" y="1891526"/>
            <a:ext cx="2400300" cy="2661424"/>
          </a:xfrm>
        </p:spPr>
        <p:txBody>
          <a:bodyPr/>
          <a:lstStyle>
            <a:lvl1pPr marL="0" indent="0">
              <a:buNone/>
              <a:defRPr/>
            </a:lvl1pPr>
          </a:lstStyle>
          <a:p>
            <a:r>
              <a:rPr lang="en-US"/>
              <a:t>Click icon to add picture</a:t>
            </a:r>
            <a:endParaRPr lang="en-US" dirty="0"/>
          </a:p>
        </p:txBody>
      </p:sp>
      <p:sp>
        <p:nvSpPr>
          <p:cNvPr id="43" name="Picture Placeholder 4">
            <a:extLst>
              <a:ext uri="{FF2B5EF4-FFF2-40B4-BE49-F238E27FC236}">
                <a16:creationId xmlns:a16="http://schemas.microsoft.com/office/drawing/2014/main" id="{1A00AE12-A10E-8E4D-BF71-26A04B6CA148}"/>
              </a:ext>
            </a:extLst>
          </p:cNvPr>
          <p:cNvSpPr>
            <a:spLocks noGrp="1"/>
          </p:cNvSpPr>
          <p:nvPr>
            <p:ph type="pic" sz="quarter" idx="34"/>
          </p:nvPr>
        </p:nvSpPr>
        <p:spPr>
          <a:xfrm>
            <a:off x="8745502" y="1891526"/>
            <a:ext cx="2401882" cy="2661424"/>
          </a:xfrm>
        </p:spPr>
        <p:txBody>
          <a:bodyPr/>
          <a:lstStyle>
            <a:lvl1pPr marL="0" indent="0">
              <a:buNone/>
              <a:defRPr/>
            </a:lvl1pPr>
          </a:lstStyle>
          <a:p>
            <a:r>
              <a:rPr lang="en-US"/>
              <a:t>Click icon to add picture</a:t>
            </a:r>
            <a:endParaRPr lang="en-US" dirty="0"/>
          </a:p>
        </p:txBody>
      </p:sp>
      <p:sp>
        <p:nvSpPr>
          <p:cNvPr id="44" name="Picture Placeholder 4">
            <a:extLst>
              <a:ext uri="{FF2B5EF4-FFF2-40B4-BE49-F238E27FC236}">
                <a16:creationId xmlns:a16="http://schemas.microsoft.com/office/drawing/2014/main" id="{9921FA66-7E8A-7D47-81C4-A0B769912A79}"/>
              </a:ext>
            </a:extLst>
          </p:cNvPr>
          <p:cNvSpPr>
            <a:spLocks noGrp="1"/>
          </p:cNvSpPr>
          <p:nvPr>
            <p:ph type="pic" sz="quarter" idx="35"/>
          </p:nvPr>
        </p:nvSpPr>
        <p:spPr>
          <a:xfrm>
            <a:off x="11307940" y="1891526"/>
            <a:ext cx="2400300" cy="2661424"/>
          </a:xfrm>
        </p:spPr>
        <p:txBody>
          <a:bodyPr/>
          <a:lstStyle>
            <a:lvl1pPr marL="0" indent="0">
              <a:buNone/>
              <a:defRPr/>
            </a:lvl1pPr>
          </a:lstStyle>
          <a:p>
            <a:r>
              <a:rPr lang="en-US"/>
              <a:t>Click icon to add picture</a:t>
            </a:r>
            <a:endParaRPr lang="en-US" dirty="0"/>
          </a:p>
        </p:txBody>
      </p:sp>
      <p:sp>
        <p:nvSpPr>
          <p:cNvPr id="45" name="Text Placeholder 8">
            <a:extLst>
              <a:ext uri="{FF2B5EF4-FFF2-40B4-BE49-F238E27FC236}">
                <a16:creationId xmlns:a16="http://schemas.microsoft.com/office/drawing/2014/main" id="{81524ABC-14D5-1749-AC4E-DE12B4726C93}"/>
              </a:ext>
            </a:extLst>
          </p:cNvPr>
          <p:cNvSpPr>
            <a:spLocks noGrp="1"/>
          </p:cNvSpPr>
          <p:nvPr>
            <p:ph type="body" sz="quarter" idx="36" hasCustomPrompt="1"/>
          </p:nvPr>
        </p:nvSpPr>
        <p:spPr>
          <a:xfrm>
            <a:off x="3519239" y="4753466"/>
            <a:ext cx="2392357" cy="732939"/>
          </a:xfrm>
        </p:spPr>
        <p:txBody>
          <a:bodyPr anchor="t">
            <a:normAutofit/>
          </a:bodyPr>
          <a:lstStyle>
            <a:lvl1pPr marL="0" indent="0">
              <a:spcBef>
                <a:spcPts val="600"/>
              </a:spcBef>
              <a:buNone/>
              <a:defRPr sz="2200">
                <a:solidFill>
                  <a:srgbClr val="00609C"/>
                </a:solidFill>
              </a:defRPr>
            </a:lvl1pPr>
          </a:lstStyle>
          <a:p>
            <a:pPr lvl="0"/>
            <a:r>
              <a:rPr lang="en-US" dirty="0"/>
              <a:t>Name</a:t>
            </a:r>
          </a:p>
          <a:p>
            <a:pPr lvl="0"/>
            <a:r>
              <a:rPr lang="en-US" dirty="0"/>
              <a:t>Title</a:t>
            </a:r>
          </a:p>
        </p:txBody>
      </p:sp>
      <p:sp>
        <p:nvSpPr>
          <p:cNvPr id="46" name="Text Placeholder 8">
            <a:extLst>
              <a:ext uri="{FF2B5EF4-FFF2-40B4-BE49-F238E27FC236}">
                <a16:creationId xmlns:a16="http://schemas.microsoft.com/office/drawing/2014/main" id="{841189C7-98E3-E949-A6B9-310922BF17F1}"/>
              </a:ext>
            </a:extLst>
          </p:cNvPr>
          <p:cNvSpPr>
            <a:spLocks noGrp="1"/>
          </p:cNvSpPr>
          <p:nvPr>
            <p:ph type="body" sz="quarter" idx="37" hasCustomPrompt="1"/>
          </p:nvPr>
        </p:nvSpPr>
        <p:spPr>
          <a:xfrm>
            <a:off x="3519239" y="5686147"/>
            <a:ext cx="2392357" cy="1156317"/>
          </a:xfrm>
        </p:spPr>
        <p:txBody>
          <a:bodyPr anchor="t">
            <a:normAutofit/>
          </a:bodyPr>
          <a:lstStyle>
            <a:lvl1pPr marL="0" indent="0">
              <a:spcBef>
                <a:spcPts val="1200"/>
              </a:spcBef>
              <a:buNone/>
              <a:defRPr sz="1800">
                <a:solidFill>
                  <a:srgbClr val="002939"/>
                </a:solidFill>
              </a:defRPr>
            </a:lvl1pPr>
          </a:lstStyle>
          <a:p>
            <a:pPr lvl="0"/>
            <a:r>
              <a:rPr lang="en-US" dirty="0"/>
              <a:t>Bio</a:t>
            </a:r>
          </a:p>
        </p:txBody>
      </p:sp>
      <p:sp>
        <p:nvSpPr>
          <p:cNvPr id="47" name="Text Placeholder 8">
            <a:extLst>
              <a:ext uri="{FF2B5EF4-FFF2-40B4-BE49-F238E27FC236}">
                <a16:creationId xmlns:a16="http://schemas.microsoft.com/office/drawing/2014/main" id="{423079E8-9CB1-BE4E-9782-E7EC54578EED}"/>
              </a:ext>
            </a:extLst>
          </p:cNvPr>
          <p:cNvSpPr>
            <a:spLocks noGrp="1"/>
          </p:cNvSpPr>
          <p:nvPr>
            <p:ph type="body" sz="quarter" idx="38" hasCustomPrompt="1"/>
          </p:nvPr>
        </p:nvSpPr>
        <p:spPr>
          <a:xfrm>
            <a:off x="6114082" y="4753466"/>
            <a:ext cx="2392357" cy="732939"/>
          </a:xfrm>
        </p:spPr>
        <p:txBody>
          <a:bodyPr anchor="t">
            <a:normAutofit/>
          </a:bodyPr>
          <a:lstStyle>
            <a:lvl1pPr marL="0" indent="0">
              <a:spcBef>
                <a:spcPts val="600"/>
              </a:spcBef>
              <a:buNone/>
              <a:defRPr sz="2200">
                <a:solidFill>
                  <a:srgbClr val="00609C"/>
                </a:solidFill>
              </a:defRPr>
            </a:lvl1pPr>
          </a:lstStyle>
          <a:p>
            <a:pPr lvl="0"/>
            <a:r>
              <a:rPr lang="en-US" dirty="0"/>
              <a:t>Name</a:t>
            </a:r>
          </a:p>
          <a:p>
            <a:pPr lvl="0"/>
            <a:r>
              <a:rPr lang="en-US" dirty="0"/>
              <a:t>Title</a:t>
            </a:r>
          </a:p>
        </p:txBody>
      </p:sp>
      <p:sp>
        <p:nvSpPr>
          <p:cNvPr id="48" name="Text Placeholder 8">
            <a:extLst>
              <a:ext uri="{FF2B5EF4-FFF2-40B4-BE49-F238E27FC236}">
                <a16:creationId xmlns:a16="http://schemas.microsoft.com/office/drawing/2014/main" id="{1142EA3E-28E7-C444-8D26-13FCC6C77A22}"/>
              </a:ext>
            </a:extLst>
          </p:cNvPr>
          <p:cNvSpPr>
            <a:spLocks noGrp="1"/>
          </p:cNvSpPr>
          <p:nvPr>
            <p:ph type="body" sz="quarter" idx="39" hasCustomPrompt="1"/>
          </p:nvPr>
        </p:nvSpPr>
        <p:spPr>
          <a:xfrm>
            <a:off x="6114082" y="5686147"/>
            <a:ext cx="2392357" cy="1156317"/>
          </a:xfrm>
        </p:spPr>
        <p:txBody>
          <a:bodyPr anchor="t">
            <a:normAutofit/>
          </a:bodyPr>
          <a:lstStyle>
            <a:lvl1pPr marL="0" indent="0">
              <a:spcBef>
                <a:spcPts val="1200"/>
              </a:spcBef>
              <a:buNone/>
              <a:defRPr sz="1800">
                <a:solidFill>
                  <a:srgbClr val="002939"/>
                </a:solidFill>
              </a:defRPr>
            </a:lvl1pPr>
          </a:lstStyle>
          <a:p>
            <a:pPr lvl="0"/>
            <a:r>
              <a:rPr lang="en-US" dirty="0"/>
              <a:t>Bio</a:t>
            </a:r>
          </a:p>
        </p:txBody>
      </p:sp>
      <p:sp>
        <p:nvSpPr>
          <p:cNvPr id="49" name="Text Placeholder 8">
            <a:extLst>
              <a:ext uri="{FF2B5EF4-FFF2-40B4-BE49-F238E27FC236}">
                <a16:creationId xmlns:a16="http://schemas.microsoft.com/office/drawing/2014/main" id="{ABA7601C-D8BB-3140-A302-9EADA9C961ED}"/>
              </a:ext>
            </a:extLst>
          </p:cNvPr>
          <p:cNvSpPr>
            <a:spLocks noGrp="1"/>
          </p:cNvSpPr>
          <p:nvPr>
            <p:ph type="body" sz="quarter" idx="40" hasCustomPrompt="1"/>
          </p:nvPr>
        </p:nvSpPr>
        <p:spPr>
          <a:xfrm>
            <a:off x="8745501" y="4753466"/>
            <a:ext cx="2392357" cy="732939"/>
          </a:xfrm>
        </p:spPr>
        <p:txBody>
          <a:bodyPr anchor="t">
            <a:normAutofit/>
          </a:bodyPr>
          <a:lstStyle>
            <a:lvl1pPr marL="0" indent="0">
              <a:spcBef>
                <a:spcPts val="600"/>
              </a:spcBef>
              <a:buNone/>
              <a:defRPr sz="2200">
                <a:solidFill>
                  <a:srgbClr val="00609C"/>
                </a:solidFill>
              </a:defRPr>
            </a:lvl1pPr>
          </a:lstStyle>
          <a:p>
            <a:pPr lvl="0"/>
            <a:r>
              <a:rPr lang="en-US" dirty="0"/>
              <a:t>Name</a:t>
            </a:r>
          </a:p>
          <a:p>
            <a:pPr lvl="0"/>
            <a:r>
              <a:rPr lang="en-US" dirty="0"/>
              <a:t>Title</a:t>
            </a:r>
          </a:p>
        </p:txBody>
      </p:sp>
      <p:sp>
        <p:nvSpPr>
          <p:cNvPr id="50" name="Text Placeholder 8">
            <a:extLst>
              <a:ext uri="{FF2B5EF4-FFF2-40B4-BE49-F238E27FC236}">
                <a16:creationId xmlns:a16="http://schemas.microsoft.com/office/drawing/2014/main" id="{10BC74EB-D79F-A741-BE2B-CE279BC637A3}"/>
              </a:ext>
            </a:extLst>
          </p:cNvPr>
          <p:cNvSpPr>
            <a:spLocks noGrp="1"/>
          </p:cNvSpPr>
          <p:nvPr>
            <p:ph type="body" sz="quarter" idx="41" hasCustomPrompt="1"/>
          </p:nvPr>
        </p:nvSpPr>
        <p:spPr>
          <a:xfrm>
            <a:off x="8745501" y="5686147"/>
            <a:ext cx="2392357" cy="1156317"/>
          </a:xfrm>
        </p:spPr>
        <p:txBody>
          <a:bodyPr anchor="t">
            <a:normAutofit/>
          </a:bodyPr>
          <a:lstStyle>
            <a:lvl1pPr marL="0" indent="0">
              <a:spcBef>
                <a:spcPts val="1200"/>
              </a:spcBef>
              <a:buNone/>
              <a:defRPr sz="1800">
                <a:solidFill>
                  <a:srgbClr val="002939"/>
                </a:solidFill>
              </a:defRPr>
            </a:lvl1pPr>
          </a:lstStyle>
          <a:p>
            <a:pPr lvl="0"/>
            <a:r>
              <a:rPr lang="en-US" dirty="0"/>
              <a:t>Bio</a:t>
            </a:r>
          </a:p>
        </p:txBody>
      </p:sp>
      <p:sp>
        <p:nvSpPr>
          <p:cNvPr id="51" name="Text Placeholder 8">
            <a:extLst>
              <a:ext uri="{FF2B5EF4-FFF2-40B4-BE49-F238E27FC236}">
                <a16:creationId xmlns:a16="http://schemas.microsoft.com/office/drawing/2014/main" id="{E9D33BBE-84E5-F044-8EA1-FFB901D66EE0}"/>
              </a:ext>
            </a:extLst>
          </p:cNvPr>
          <p:cNvSpPr>
            <a:spLocks noGrp="1"/>
          </p:cNvSpPr>
          <p:nvPr>
            <p:ph type="body" sz="quarter" idx="42" hasCustomPrompt="1"/>
          </p:nvPr>
        </p:nvSpPr>
        <p:spPr>
          <a:xfrm>
            <a:off x="11307940" y="4753466"/>
            <a:ext cx="2392357" cy="732939"/>
          </a:xfrm>
        </p:spPr>
        <p:txBody>
          <a:bodyPr anchor="t">
            <a:normAutofit/>
          </a:bodyPr>
          <a:lstStyle>
            <a:lvl1pPr marL="0" indent="0">
              <a:spcBef>
                <a:spcPts val="600"/>
              </a:spcBef>
              <a:buNone/>
              <a:defRPr sz="2200">
                <a:solidFill>
                  <a:srgbClr val="00609C"/>
                </a:solidFill>
              </a:defRPr>
            </a:lvl1pPr>
          </a:lstStyle>
          <a:p>
            <a:pPr lvl="0"/>
            <a:r>
              <a:rPr lang="en-US" dirty="0"/>
              <a:t>Name</a:t>
            </a:r>
          </a:p>
          <a:p>
            <a:pPr lvl="0"/>
            <a:r>
              <a:rPr lang="en-US" dirty="0"/>
              <a:t>Title</a:t>
            </a:r>
          </a:p>
        </p:txBody>
      </p:sp>
      <p:sp>
        <p:nvSpPr>
          <p:cNvPr id="52" name="Text Placeholder 8">
            <a:extLst>
              <a:ext uri="{FF2B5EF4-FFF2-40B4-BE49-F238E27FC236}">
                <a16:creationId xmlns:a16="http://schemas.microsoft.com/office/drawing/2014/main" id="{B328FBCE-5532-1F45-A13A-DF377576EA57}"/>
              </a:ext>
            </a:extLst>
          </p:cNvPr>
          <p:cNvSpPr>
            <a:spLocks noGrp="1"/>
          </p:cNvSpPr>
          <p:nvPr>
            <p:ph type="body" sz="quarter" idx="43" hasCustomPrompt="1"/>
          </p:nvPr>
        </p:nvSpPr>
        <p:spPr>
          <a:xfrm>
            <a:off x="11307940" y="5686147"/>
            <a:ext cx="2392357" cy="1156317"/>
          </a:xfrm>
        </p:spPr>
        <p:txBody>
          <a:bodyPr anchor="t">
            <a:normAutofit/>
          </a:bodyPr>
          <a:lstStyle>
            <a:lvl1pPr marL="0" indent="0">
              <a:spcBef>
                <a:spcPts val="1200"/>
              </a:spcBef>
              <a:buNone/>
              <a:defRPr sz="1800">
                <a:solidFill>
                  <a:srgbClr val="002939"/>
                </a:solidFill>
              </a:defRPr>
            </a:lvl1pPr>
          </a:lstStyle>
          <a:p>
            <a:pPr lvl="0"/>
            <a:r>
              <a:rPr lang="en-US" dirty="0"/>
              <a:t>Bio</a:t>
            </a:r>
          </a:p>
        </p:txBody>
      </p:sp>
      <p:sp>
        <p:nvSpPr>
          <p:cNvPr id="53" name="object 18">
            <a:extLst>
              <a:ext uri="{FF2B5EF4-FFF2-40B4-BE49-F238E27FC236}">
                <a16:creationId xmlns:a16="http://schemas.microsoft.com/office/drawing/2014/main" id="{301D8853-7570-0348-81B7-8514CF7F6C53}"/>
              </a:ext>
            </a:extLst>
          </p:cNvPr>
          <p:cNvSpPr txBox="1">
            <a:spLocks noGrp="1"/>
          </p:cNvSpPr>
          <p:nvPr>
            <p:ph type="title"/>
          </p:nvPr>
        </p:nvSpPr>
        <p:spPr>
          <a:xfrm>
            <a:off x="901700" y="697654"/>
            <a:ext cx="12814299" cy="508473"/>
          </a:xfrm>
          <a:prstGeom prst="rect">
            <a:avLst/>
          </a:prstGeom>
        </p:spPr>
        <p:txBody>
          <a:bodyPr vert="horz" wrap="square" lIns="0" tIns="15875" rIns="0" bIns="0" rtlCol="0">
            <a:spAutoFit/>
          </a:bodyPr>
          <a:lstStyle>
            <a:lvl1pPr>
              <a:defRPr sz="3200" b="0">
                <a:solidFill>
                  <a:srgbClr val="002939"/>
                </a:solidFill>
              </a:defRPr>
            </a:lvl1pPr>
          </a:lstStyle>
          <a:p>
            <a:pPr marL="12700">
              <a:lnSpc>
                <a:spcPct val="100000"/>
              </a:lnSpc>
              <a:spcBef>
                <a:spcPts val="125"/>
              </a:spcBef>
            </a:pPr>
            <a:r>
              <a:rPr lang="en-US" spc="5"/>
              <a:t>Click to edit Master title style</a:t>
            </a:r>
            <a:endParaRPr spc="5" dirty="0"/>
          </a:p>
        </p:txBody>
      </p:sp>
      <p:sp>
        <p:nvSpPr>
          <p:cNvPr id="54" name="object 2">
            <a:extLst>
              <a:ext uri="{FF2B5EF4-FFF2-40B4-BE49-F238E27FC236}">
                <a16:creationId xmlns:a16="http://schemas.microsoft.com/office/drawing/2014/main" id="{E6FB0088-C9E4-CC49-B9F0-AD783541BD23}"/>
              </a:ext>
            </a:extLst>
          </p:cNvPr>
          <p:cNvSpPr txBox="1"/>
          <p:nvPr userDrawn="1"/>
        </p:nvSpPr>
        <p:spPr>
          <a:xfrm>
            <a:off x="10420746" y="7554693"/>
            <a:ext cx="3295015" cy="113664"/>
          </a:xfrm>
          <a:prstGeom prst="rect">
            <a:avLst/>
          </a:prstGeom>
        </p:spPr>
        <p:txBody>
          <a:bodyPr vert="horz" wrap="square" lIns="0" tIns="0" rIns="0" bIns="0" rtlCol="0">
            <a:spAutoFit/>
          </a:bodyPr>
          <a:lstStyle/>
          <a:p>
            <a:pPr>
              <a:lnSpc>
                <a:spcPts val="885"/>
              </a:lnSpc>
            </a:pPr>
            <a:r>
              <a:rPr sz="800" spc="-5" dirty="0">
                <a:solidFill>
                  <a:srgbClr val="00293A"/>
                </a:solidFill>
                <a:latin typeface="Arial"/>
                <a:cs typeface="Arial"/>
              </a:rPr>
              <a:t>Copyright</a:t>
            </a:r>
            <a:r>
              <a:rPr sz="800" spc="-15" dirty="0">
                <a:solidFill>
                  <a:srgbClr val="00293A"/>
                </a:solidFill>
                <a:latin typeface="Arial"/>
                <a:cs typeface="Arial"/>
              </a:rPr>
              <a:t> </a:t>
            </a:r>
            <a:r>
              <a:rPr sz="800" dirty="0">
                <a:solidFill>
                  <a:srgbClr val="00293A"/>
                </a:solidFill>
                <a:latin typeface="Arial"/>
                <a:cs typeface="Arial"/>
              </a:rPr>
              <a:t>©</a:t>
            </a:r>
            <a:r>
              <a:rPr sz="800" spc="-10" dirty="0">
                <a:solidFill>
                  <a:srgbClr val="00293A"/>
                </a:solidFill>
                <a:latin typeface="Arial"/>
                <a:cs typeface="Arial"/>
              </a:rPr>
              <a:t> </a:t>
            </a:r>
            <a:r>
              <a:rPr sz="800" spc="-5" dirty="0">
                <a:solidFill>
                  <a:srgbClr val="00293A"/>
                </a:solidFill>
                <a:latin typeface="Arial"/>
                <a:cs typeface="Arial"/>
              </a:rPr>
              <a:t>2021</a:t>
            </a:r>
            <a:r>
              <a:rPr sz="800" spc="-10" dirty="0">
                <a:solidFill>
                  <a:srgbClr val="00293A"/>
                </a:solidFill>
                <a:latin typeface="Arial"/>
                <a:cs typeface="Arial"/>
              </a:rPr>
              <a:t> </a:t>
            </a:r>
            <a:r>
              <a:rPr sz="800" dirty="0">
                <a:solidFill>
                  <a:srgbClr val="00293A"/>
                </a:solidFill>
                <a:latin typeface="Arial"/>
                <a:cs typeface="Arial"/>
              </a:rPr>
              <a:t>ModivCare®</a:t>
            </a:r>
            <a:r>
              <a:rPr sz="800" spc="-10" dirty="0">
                <a:solidFill>
                  <a:srgbClr val="00293A"/>
                </a:solidFill>
                <a:latin typeface="Arial"/>
                <a:cs typeface="Arial"/>
              </a:rPr>
              <a:t> </a:t>
            </a:r>
            <a:r>
              <a:rPr sz="800" dirty="0">
                <a:solidFill>
                  <a:srgbClr val="00293A"/>
                </a:solidFill>
                <a:latin typeface="Arial"/>
                <a:cs typeface="Arial"/>
              </a:rPr>
              <a:t>Solutions</a:t>
            </a:r>
            <a:r>
              <a:rPr sz="800" spc="-10" dirty="0">
                <a:solidFill>
                  <a:srgbClr val="00293A"/>
                </a:solidFill>
                <a:latin typeface="Arial"/>
                <a:cs typeface="Arial"/>
              </a:rPr>
              <a:t> </a:t>
            </a:r>
            <a:r>
              <a:rPr sz="800" spc="-5" dirty="0">
                <a:solidFill>
                  <a:srgbClr val="00293A"/>
                </a:solidFill>
                <a:latin typeface="Arial"/>
                <a:cs typeface="Arial"/>
              </a:rPr>
              <a:t>LLC</a:t>
            </a:r>
            <a:r>
              <a:rPr sz="800" spc="-10" dirty="0">
                <a:solidFill>
                  <a:srgbClr val="00293A"/>
                </a:solidFill>
                <a:latin typeface="Arial"/>
                <a:cs typeface="Arial"/>
              </a:rPr>
              <a:t> </a:t>
            </a:r>
            <a:r>
              <a:rPr sz="800" dirty="0">
                <a:solidFill>
                  <a:srgbClr val="00293A"/>
                </a:solidFill>
                <a:latin typeface="Arial"/>
                <a:cs typeface="Arial"/>
              </a:rPr>
              <a:t>-</a:t>
            </a:r>
            <a:r>
              <a:rPr sz="800" spc="-10" dirty="0">
                <a:solidFill>
                  <a:srgbClr val="00293A"/>
                </a:solidFill>
                <a:latin typeface="Arial"/>
                <a:cs typeface="Arial"/>
              </a:rPr>
              <a:t> </a:t>
            </a:r>
            <a:r>
              <a:rPr sz="800" spc="-5" dirty="0">
                <a:solidFill>
                  <a:srgbClr val="00293A"/>
                </a:solidFill>
                <a:latin typeface="Arial"/>
                <a:cs typeface="Arial"/>
              </a:rPr>
              <a:t>Confidential</a:t>
            </a:r>
            <a:r>
              <a:rPr sz="800" spc="-15" dirty="0">
                <a:solidFill>
                  <a:srgbClr val="00293A"/>
                </a:solidFill>
                <a:latin typeface="Arial"/>
                <a:cs typeface="Arial"/>
              </a:rPr>
              <a:t> </a:t>
            </a:r>
            <a:r>
              <a:rPr sz="800" dirty="0">
                <a:solidFill>
                  <a:srgbClr val="00293A"/>
                </a:solidFill>
                <a:latin typeface="Arial"/>
                <a:cs typeface="Arial"/>
              </a:rPr>
              <a:t>&amp;</a:t>
            </a:r>
            <a:r>
              <a:rPr sz="800" spc="-5" dirty="0">
                <a:solidFill>
                  <a:srgbClr val="00293A"/>
                </a:solidFill>
                <a:latin typeface="Arial"/>
                <a:cs typeface="Arial"/>
              </a:rPr>
              <a:t> </a:t>
            </a:r>
            <a:r>
              <a:rPr sz="800" dirty="0">
                <a:solidFill>
                  <a:srgbClr val="00293A"/>
                </a:solidFill>
                <a:latin typeface="Arial"/>
                <a:cs typeface="Arial"/>
              </a:rPr>
              <a:t>Proprietary</a:t>
            </a:r>
            <a:endParaRPr sz="800">
              <a:latin typeface="Arial"/>
              <a:cs typeface="Arial"/>
            </a:endParaRPr>
          </a:p>
        </p:txBody>
      </p:sp>
      <p:sp>
        <p:nvSpPr>
          <p:cNvPr id="55" name="object 7">
            <a:extLst>
              <a:ext uri="{FF2B5EF4-FFF2-40B4-BE49-F238E27FC236}">
                <a16:creationId xmlns:a16="http://schemas.microsoft.com/office/drawing/2014/main" id="{7BB0DFDA-9C8A-9543-B095-C0DBBA304B28}"/>
              </a:ext>
            </a:extLst>
          </p:cNvPr>
          <p:cNvSpPr/>
          <p:nvPr userDrawn="1"/>
        </p:nvSpPr>
        <p:spPr>
          <a:xfrm>
            <a:off x="914400" y="7238113"/>
            <a:ext cx="12801600" cy="0"/>
          </a:xfrm>
          <a:custGeom>
            <a:avLst/>
            <a:gdLst/>
            <a:ahLst/>
            <a:cxnLst/>
            <a:rect l="l" t="t" r="r" b="b"/>
            <a:pathLst>
              <a:path w="12801600">
                <a:moveTo>
                  <a:pt x="12801600" y="0"/>
                </a:moveTo>
                <a:lnTo>
                  <a:pt x="0" y="0"/>
                </a:lnTo>
              </a:path>
            </a:pathLst>
          </a:custGeom>
          <a:ln w="6350">
            <a:solidFill>
              <a:srgbClr val="00293A"/>
            </a:solidFill>
          </a:ln>
        </p:spPr>
        <p:txBody>
          <a:bodyPr wrap="square" lIns="0" tIns="0" rIns="0" bIns="0" rtlCol="0"/>
          <a:lstStyle/>
          <a:p>
            <a:endParaRPr/>
          </a:p>
        </p:txBody>
      </p:sp>
      <p:sp>
        <p:nvSpPr>
          <p:cNvPr id="56" name="object 16">
            <a:extLst>
              <a:ext uri="{FF2B5EF4-FFF2-40B4-BE49-F238E27FC236}">
                <a16:creationId xmlns:a16="http://schemas.microsoft.com/office/drawing/2014/main" id="{B48A5F22-F441-484F-9BD3-A125E7DED2CB}"/>
              </a:ext>
            </a:extLst>
          </p:cNvPr>
          <p:cNvSpPr txBox="1">
            <a:spLocks noGrp="1"/>
          </p:cNvSpPr>
          <p:nvPr>
            <p:ph type="sldNum" sz="quarter" idx="7"/>
          </p:nvPr>
        </p:nvSpPr>
        <p:spPr>
          <a:xfrm>
            <a:off x="13276849" y="7728223"/>
            <a:ext cx="438912" cy="274320"/>
          </a:xfrm>
          <a:prstGeom prst="rect">
            <a:avLst/>
          </a:prstGeom>
        </p:spPr>
        <p:txBody>
          <a:bodyPr vert="horz" wrap="square" lIns="0" tIns="3175" rIns="0" bIns="0" rtlCol="0">
            <a:spAutoFit/>
          </a:bodyPr>
          <a:lstStyle/>
          <a:p>
            <a:pPr marL="38100">
              <a:lnSpc>
                <a:spcPct val="100000"/>
              </a:lnSpc>
              <a:spcBef>
                <a:spcPts val="25"/>
              </a:spcBef>
            </a:pPr>
            <a:fld id="{81D60167-4931-47E6-BA6A-407CBD079E47}" type="slidenum">
              <a:rPr dirty="0"/>
              <a:t>‹#›</a:t>
            </a:fld>
            <a:endParaRPr dirty="0"/>
          </a:p>
        </p:txBody>
      </p:sp>
      <p:grpSp>
        <p:nvGrpSpPr>
          <p:cNvPr id="57" name="Group 56">
            <a:extLst>
              <a:ext uri="{FF2B5EF4-FFF2-40B4-BE49-F238E27FC236}">
                <a16:creationId xmlns:a16="http://schemas.microsoft.com/office/drawing/2014/main" id="{DC6F0DF0-8677-054B-A136-09B7A47AB29E}"/>
              </a:ext>
            </a:extLst>
          </p:cNvPr>
          <p:cNvGrpSpPr/>
          <p:nvPr userDrawn="1"/>
        </p:nvGrpSpPr>
        <p:grpSpPr>
          <a:xfrm>
            <a:off x="905331" y="7539228"/>
            <a:ext cx="847269" cy="152400"/>
            <a:chOff x="914400" y="7539228"/>
            <a:chExt cx="847269" cy="152400"/>
          </a:xfrm>
        </p:grpSpPr>
        <p:sp>
          <p:nvSpPr>
            <p:cNvPr id="58" name="object 4">
              <a:extLst>
                <a:ext uri="{FF2B5EF4-FFF2-40B4-BE49-F238E27FC236}">
                  <a16:creationId xmlns:a16="http://schemas.microsoft.com/office/drawing/2014/main" id="{322364C6-D410-A440-8F69-3F07038D5C39}"/>
                </a:ext>
              </a:extLst>
            </p:cNvPr>
            <p:cNvSpPr/>
            <p:nvPr userDrawn="1"/>
          </p:nvSpPr>
          <p:spPr>
            <a:xfrm>
              <a:off x="914400" y="7539228"/>
              <a:ext cx="168275" cy="152400"/>
            </a:xfrm>
            <a:custGeom>
              <a:avLst/>
              <a:gdLst/>
              <a:ahLst/>
              <a:cxnLst/>
              <a:rect l="l" t="t" r="r" b="b"/>
              <a:pathLst>
                <a:path w="168275" h="152400">
                  <a:moveTo>
                    <a:pt x="21704" y="0"/>
                  </a:moveTo>
                  <a:lnTo>
                    <a:pt x="0" y="0"/>
                  </a:lnTo>
                  <a:lnTo>
                    <a:pt x="0" y="152311"/>
                  </a:lnTo>
                  <a:lnTo>
                    <a:pt x="21704" y="152311"/>
                  </a:lnTo>
                  <a:lnTo>
                    <a:pt x="21704" y="0"/>
                  </a:lnTo>
                  <a:close/>
                </a:path>
                <a:path w="168275" h="152400">
                  <a:moveTo>
                    <a:pt x="81610" y="0"/>
                  </a:moveTo>
                  <a:lnTo>
                    <a:pt x="36169" y="0"/>
                  </a:lnTo>
                  <a:lnTo>
                    <a:pt x="36169" y="152311"/>
                  </a:lnTo>
                  <a:lnTo>
                    <a:pt x="81610" y="152311"/>
                  </a:lnTo>
                  <a:lnTo>
                    <a:pt x="81610" y="0"/>
                  </a:lnTo>
                  <a:close/>
                </a:path>
                <a:path w="168275" h="152400">
                  <a:moveTo>
                    <a:pt x="167944" y="0"/>
                  </a:moveTo>
                  <a:lnTo>
                    <a:pt x="96075" y="0"/>
                  </a:lnTo>
                  <a:lnTo>
                    <a:pt x="96075" y="152311"/>
                  </a:lnTo>
                  <a:lnTo>
                    <a:pt x="167944" y="152311"/>
                  </a:lnTo>
                  <a:lnTo>
                    <a:pt x="167944" y="0"/>
                  </a:lnTo>
                  <a:close/>
                </a:path>
              </a:pathLst>
            </a:custGeom>
            <a:solidFill>
              <a:srgbClr val="00293A"/>
            </a:solidFill>
          </p:spPr>
          <p:txBody>
            <a:bodyPr wrap="square" lIns="0" tIns="0" rIns="0" bIns="0" rtlCol="0"/>
            <a:lstStyle/>
            <a:p>
              <a:endParaRPr/>
            </a:p>
          </p:txBody>
        </p:sp>
        <p:sp>
          <p:nvSpPr>
            <p:cNvPr id="59" name="object 5">
              <a:extLst>
                <a:ext uri="{FF2B5EF4-FFF2-40B4-BE49-F238E27FC236}">
                  <a16:creationId xmlns:a16="http://schemas.microsoft.com/office/drawing/2014/main" id="{F620412B-95D1-DC4C-ADBD-C8D92C6D3958}"/>
                </a:ext>
              </a:extLst>
            </p:cNvPr>
            <p:cNvSpPr/>
            <p:nvPr userDrawn="1"/>
          </p:nvSpPr>
          <p:spPr>
            <a:xfrm>
              <a:off x="1138734" y="7562905"/>
              <a:ext cx="622935" cy="91440"/>
            </a:xfrm>
            <a:custGeom>
              <a:avLst/>
              <a:gdLst/>
              <a:ahLst/>
              <a:cxnLst/>
              <a:rect l="l" t="t" r="r" b="b"/>
              <a:pathLst>
                <a:path w="622935" h="91440">
                  <a:moveTo>
                    <a:pt x="144246" y="22097"/>
                  </a:moveTo>
                  <a:lnTo>
                    <a:pt x="111326" y="43395"/>
                  </a:lnTo>
                  <a:lnTo>
                    <a:pt x="108609" y="56756"/>
                  </a:lnTo>
                  <a:lnTo>
                    <a:pt x="111394" y="69852"/>
                  </a:lnTo>
                  <a:lnTo>
                    <a:pt x="119048" y="80776"/>
                  </a:lnTo>
                  <a:lnTo>
                    <a:pt x="130385" y="88212"/>
                  </a:lnTo>
                  <a:lnTo>
                    <a:pt x="144246" y="90957"/>
                  </a:lnTo>
                  <a:lnTo>
                    <a:pt x="158423" y="88274"/>
                  </a:lnTo>
                  <a:lnTo>
                    <a:pt x="169638" y="80924"/>
                  </a:lnTo>
                  <a:lnTo>
                    <a:pt x="172439" y="76758"/>
                  </a:lnTo>
                  <a:lnTo>
                    <a:pt x="144246" y="76758"/>
                  </a:lnTo>
                  <a:lnTo>
                    <a:pt x="136349" y="75137"/>
                  </a:lnTo>
                  <a:lnTo>
                    <a:pt x="130132" y="70758"/>
                  </a:lnTo>
                  <a:lnTo>
                    <a:pt x="126060" y="64350"/>
                  </a:lnTo>
                  <a:lnTo>
                    <a:pt x="124621" y="56756"/>
                  </a:lnTo>
                  <a:lnTo>
                    <a:pt x="124645" y="56413"/>
                  </a:lnTo>
                  <a:lnTo>
                    <a:pt x="126142" y="48896"/>
                  </a:lnTo>
                  <a:lnTo>
                    <a:pt x="130340" y="42405"/>
                  </a:lnTo>
                  <a:lnTo>
                    <a:pt x="136547" y="37943"/>
                  </a:lnTo>
                  <a:lnTo>
                    <a:pt x="144119" y="36283"/>
                  </a:lnTo>
                  <a:lnTo>
                    <a:pt x="172276" y="36283"/>
                  </a:lnTo>
                  <a:lnTo>
                    <a:pt x="169548" y="32273"/>
                  </a:lnTo>
                  <a:lnTo>
                    <a:pt x="158321" y="24841"/>
                  </a:lnTo>
                  <a:lnTo>
                    <a:pt x="144246" y="22097"/>
                  </a:lnTo>
                  <a:close/>
                </a:path>
                <a:path w="622935" h="91440">
                  <a:moveTo>
                    <a:pt x="172276" y="36283"/>
                  </a:moveTo>
                  <a:lnTo>
                    <a:pt x="144119" y="36283"/>
                  </a:lnTo>
                  <a:lnTo>
                    <a:pt x="151948" y="37995"/>
                  </a:lnTo>
                  <a:lnTo>
                    <a:pt x="158127" y="42552"/>
                  </a:lnTo>
                  <a:lnTo>
                    <a:pt x="162182" y="49094"/>
                  </a:lnTo>
                  <a:lnTo>
                    <a:pt x="163639" y="56756"/>
                  </a:lnTo>
                  <a:lnTo>
                    <a:pt x="162202" y="64398"/>
                  </a:lnTo>
                  <a:lnTo>
                    <a:pt x="158191" y="70772"/>
                  </a:lnTo>
                  <a:lnTo>
                    <a:pt x="152055" y="75138"/>
                  </a:lnTo>
                  <a:lnTo>
                    <a:pt x="144246" y="76758"/>
                  </a:lnTo>
                  <a:lnTo>
                    <a:pt x="172439" y="76758"/>
                  </a:lnTo>
                  <a:lnTo>
                    <a:pt x="177013" y="69954"/>
                  </a:lnTo>
                  <a:lnTo>
                    <a:pt x="179666" y="56413"/>
                  </a:lnTo>
                  <a:lnTo>
                    <a:pt x="176979" y="43197"/>
                  </a:lnTo>
                  <a:lnTo>
                    <a:pt x="172276" y="36283"/>
                  </a:lnTo>
                  <a:close/>
                </a:path>
                <a:path w="622935" h="91440">
                  <a:moveTo>
                    <a:pt x="14693" y="24307"/>
                  </a:moveTo>
                  <a:lnTo>
                    <a:pt x="0" y="24307"/>
                  </a:lnTo>
                  <a:lnTo>
                    <a:pt x="0" y="88861"/>
                  </a:lnTo>
                  <a:lnTo>
                    <a:pt x="16027" y="88861"/>
                  </a:lnTo>
                  <a:lnTo>
                    <a:pt x="16027" y="41528"/>
                  </a:lnTo>
                  <a:lnTo>
                    <a:pt x="20358" y="36283"/>
                  </a:lnTo>
                  <a:lnTo>
                    <a:pt x="97423" y="36283"/>
                  </a:lnTo>
                  <a:lnTo>
                    <a:pt x="94617" y="32219"/>
                  </a:lnTo>
                  <a:lnTo>
                    <a:pt x="51689" y="32219"/>
                  </a:lnTo>
                  <a:lnTo>
                    <a:pt x="50054" y="29768"/>
                  </a:lnTo>
                  <a:lnTo>
                    <a:pt x="14693" y="29768"/>
                  </a:lnTo>
                  <a:lnTo>
                    <a:pt x="14693" y="24307"/>
                  </a:lnTo>
                  <a:close/>
                </a:path>
                <a:path w="622935" h="91440">
                  <a:moveTo>
                    <a:pt x="66751" y="36283"/>
                  </a:moveTo>
                  <a:lnTo>
                    <a:pt x="37719" y="36283"/>
                  </a:lnTo>
                  <a:lnTo>
                    <a:pt x="42176" y="42913"/>
                  </a:lnTo>
                  <a:lnTo>
                    <a:pt x="42176" y="88861"/>
                  </a:lnTo>
                  <a:lnTo>
                    <a:pt x="58191" y="88861"/>
                  </a:lnTo>
                  <a:lnTo>
                    <a:pt x="58191" y="38734"/>
                  </a:lnTo>
                  <a:lnTo>
                    <a:pt x="66751" y="36283"/>
                  </a:lnTo>
                  <a:close/>
                </a:path>
                <a:path w="622935" h="91440">
                  <a:moveTo>
                    <a:pt x="97423" y="36283"/>
                  </a:moveTo>
                  <a:lnTo>
                    <a:pt x="80251" y="36283"/>
                  </a:lnTo>
                  <a:lnTo>
                    <a:pt x="84340" y="42341"/>
                  </a:lnTo>
                  <a:lnTo>
                    <a:pt x="84340" y="88861"/>
                  </a:lnTo>
                  <a:lnTo>
                    <a:pt x="100368" y="88861"/>
                  </a:lnTo>
                  <a:lnTo>
                    <a:pt x="100368" y="50012"/>
                  </a:lnTo>
                  <a:lnTo>
                    <a:pt x="98131" y="37308"/>
                  </a:lnTo>
                  <a:lnTo>
                    <a:pt x="97423" y="36283"/>
                  </a:lnTo>
                  <a:close/>
                </a:path>
                <a:path w="622935" h="91440">
                  <a:moveTo>
                    <a:pt x="73253" y="22097"/>
                  </a:moveTo>
                  <a:lnTo>
                    <a:pt x="64223" y="22097"/>
                  </a:lnTo>
                  <a:lnTo>
                    <a:pt x="57111" y="24891"/>
                  </a:lnTo>
                  <a:lnTo>
                    <a:pt x="51689" y="32219"/>
                  </a:lnTo>
                  <a:lnTo>
                    <a:pt x="94617" y="32219"/>
                  </a:lnTo>
                  <a:lnTo>
                    <a:pt x="92144" y="28640"/>
                  </a:lnTo>
                  <a:lnTo>
                    <a:pt x="83490" y="23678"/>
                  </a:lnTo>
                  <a:lnTo>
                    <a:pt x="73253" y="22097"/>
                  </a:lnTo>
                  <a:close/>
                </a:path>
                <a:path w="622935" h="91440">
                  <a:moveTo>
                    <a:pt x="40487" y="22097"/>
                  </a:moveTo>
                  <a:lnTo>
                    <a:pt x="24574" y="22097"/>
                  </a:lnTo>
                  <a:lnTo>
                    <a:pt x="18199" y="24777"/>
                  </a:lnTo>
                  <a:lnTo>
                    <a:pt x="14935" y="29768"/>
                  </a:lnTo>
                  <a:lnTo>
                    <a:pt x="50054" y="29768"/>
                  </a:lnTo>
                  <a:lnTo>
                    <a:pt x="47345" y="25704"/>
                  </a:lnTo>
                  <a:lnTo>
                    <a:pt x="40487" y="22097"/>
                  </a:lnTo>
                  <a:close/>
                </a:path>
                <a:path w="622935" h="91440">
                  <a:moveTo>
                    <a:pt x="228130" y="22097"/>
                  </a:moveTo>
                  <a:lnTo>
                    <a:pt x="220052" y="22097"/>
                  </a:lnTo>
                  <a:lnTo>
                    <a:pt x="207195" y="24616"/>
                  </a:lnTo>
                  <a:lnTo>
                    <a:pt x="196181" y="31692"/>
                  </a:lnTo>
                  <a:lnTo>
                    <a:pt x="188490" y="42607"/>
                  </a:lnTo>
                  <a:lnTo>
                    <a:pt x="185597" y="56641"/>
                  </a:lnTo>
                  <a:lnTo>
                    <a:pt x="188298" y="70099"/>
                  </a:lnTo>
                  <a:lnTo>
                    <a:pt x="195640" y="80995"/>
                  </a:lnTo>
                  <a:lnTo>
                    <a:pt x="206482" y="88294"/>
                  </a:lnTo>
                  <a:lnTo>
                    <a:pt x="219684" y="90957"/>
                  </a:lnTo>
                  <a:lnTo>
                    <a:pt x="228485" y="90957"/>
                  </a:lnTo>
                  <a:lnTo>
                    <a:pt x="236677" y="87464"/>
                  </a:lnTo>
                  <a:lnTo>
                    <a:pt x="241020" y="80949"/>
                  </a:lnTo>
                  <a:lnTo>
                    <a:pt x="255955" y="80949"/>
                  </a:lnTo>
                  <a:lnTo>
                    <a:pt x="255955" y="76758"/>
                  </a:lnTo>
                  <a:lnTo>
                    <a:pt x="221373" y="76758"/>
                  </a:lnTo>
                  <a:lnTo>
                    <a:pt x="213608" y="75128"/>
                  </a:lnTo>
                  <a:lnTo>
                    <a:pt x="207335" y="70685"/>
                  </a:lnTo>
                  <a:lnTo>
                    <a:pt x="203141" y="64103"/>
                  </a:lnTo>
                  <a:lnTo>
                    <a:pt x="201612" y="56057"/>
                  </a:lnTo>
                  <a:lnTo>
                    <a:pt x="203258" y="48456"/>
                  </a:lnTo>
                  <a:lnTo>
                    <a:pt x="207640" y="42160"/>
                  </a:lnTo>
                  <a:lnTo>
                    <a:pt x="213919" y="37869"/>
                  </a:lnTo>
                  <a:lnTo>
                    <a:pt x="221259" y="36283"/>
                  </a:lnTo>
                  <a:lnTo>
                    <a:pt x="255955" y="36283"/>
                  </a:lnTo>
                  <a:lnTo>
                    <a:pt x="255955" y="30010"/>
                  </a:lnTo>
                  <a:lnTo>
                    <a:pt x="239928" y="30010"/>
                  </a:lnTo>
                  <a:lnTo>
                    <a:pt x="234022" y="24307"/>
                  </a:lnTo>
                  <a:lnTo>
                    <a:pt x="228130" y="22097"/>
                  </a:lnTo>
                  <a:close/>
                </a:path>
                <a:path w="622935" h="91440">
                  <a:moveTo>
                    <a:pt x="255955" y="80949"/>
                  </a:moveTo>
                  <a:lnTo>
                    <a:pt x="241261" y="80949"/>
                  </a:lnTo>
                  <a:lnTo>
                    <a:pt x="241261" y="88861"/>
                  </a:lnTo>
                  <a:lnTo>
                    <a:pt x="255955" y="88861"/>
                  </a:lnTo>
                  <a:lnTo>
                    <a:pt x="255955" y="80949"/>
                  </a:lnTo>
                  <a:close/>
                </a:path>
                <a:path w="622935" h="91440">
                  <a:moveTo>
                    <a:pt x="255955" y="36283"/>
                  </a:moveTo>
                  <a:lnTo>
                    <a:pt x="221259" y="36283"/>
                  </a:lnTo>
                  <a:lnTo>
                    <a:pt x="229144" y="37941"/>
                  </a:lnTo>
                  <a:lnTo>
                    <a:pt x="235445" y="42391"/>
                  </a:lnTo>
                  <a:lnTo>
                    <a:pt x="239622" y="48847"/>
                  </a:lnTo>
                  <a:lnTo>
                    <a:pt x="241042" y="56057"/>
                  </a:lnTo>
                  <a:lnTo>
                    <a:pt x="241112" y="56641"/>
                  </a:lnTo>
                  <a:lnTo>
                    <a:pt x="239572" y="64350"/>
                  </a:lnTo>
                  <a:lnTo>
                    <a:pt x="235321" y="70786"/>
                  </a:lnTo>
                  <a:lnTo>
                    <a:pt x="229036" y="75151"/>
                  </a:lnTo>
                  <a:lnTo>
                    <a:pt x="221373" y="76758"/>
                  </a:lnTo>
                  <a:lnTo>
                    <a:pt x="255955" y="76758"/>
                  </a:lnTo>
                  <a:lnTo>
                    <a:pt x="255955" y="36283"/>
                  </a:lnTo>
                  <a:close/>
                </a:path>
                <a:path w="622935" h="91440">
                  <a:moveTo>
                    <a:pt x="255955" y="0"/>
                  </a:moveTo>
                  <a:lnTo>
                    <a:pt x="239928" y="0"/>
                  </a:lnTo>
                  <a:lnTo>
                    <a:pt x="239928" y="30010"/>
                  </a:lnTo>
                  <a:lnTo>
                    <a:pt x="255955" y="30010"/>
                  </a:lnTo>
                  <a:lnTo>
                    <a:pt x="255955" y="0"/>
                  </a:lnTo>
                  <a:close/>
                </a:path>
                <a:path w="622935" h="91440">
                  <a:moveTo>
                    <a:pt x="283578" y="0"/>
                  </a:moveTo>
                  <a:lnTo>
                    <a:pt x="274523" y="0"/>
                  </a:lnTo>
                  <a:lnTo>
                    <a:pt x="270852" y="3543"/>
                  </a:lnTo>
                  <a:lnTo>
                    <a:pt x="270852" y="12280"/>
                  </a:lnTo>
                  <a:lnTo>
                    <a:pt x="274523" y="15824"/>
                  </a:lnTo>
                  <a:lnTo>
                    <a:pt x="283578" y="15824"/>
                  </a:lnTo>
                  <a:lnTo>
                    <a:pt x="287248" y="12280"/>
                  </a:lnTo>
                  <a:lnTo>
                    <a:pt x="287248" y="3543"/>
                  </a:lnTo>
                  <a:lnTo>
                    <a:pt x="283578" y="0"/>
                  </a:lnTo>
                  <a:close/>
                </a:path>
                <a:path w="622935" h="91440">
                  <a:moveTo>
                    <a:pt x="534962" y="24307"/>
                  </a:moveTo>
                  <a:lnTo>
                    <a:pt x="520255" y="24307"/>
                  </a:lnTo>
                  <a:lnTo>
                    <a:pt x="520255" y="88861"/>
                  </a:lnTo>
                  <a:lnTo>
                    <a:pt x="536282" y="88861"/>
                  </a:lnTo>
                  <a:lnTo>
                    <a:pt x="536282" y="42456"/>
                  </a:lnTo>
                  <a:lnTo>
                    <a:pt x="541223" y="37452"/>
                  </a:lnTo>
                  <a:lnTo>
                    <a:pt x="550862" y="37096"/>
                  </a:lnTo>
                  <a:lnTo>
                    <a:pt x="550862" y="30010"/>
                  </a:lnTo>
                  <a:lnTo>
                    <a:pt x="534962" y="30010"/>
                  </a:lnTo>
                  <a:lnTo>
                    <a:pt x="534962" y="24307"/>
                  </a:lnTo>
                  <a:close/>
                </a:path>
                <a:path w="622935" h="91440">
                  <a:moveTo>
                    <a:pt x="550862" y="22097"/>
                  </a:moveTo>
                  <a:lnTo>
                    <a:pt x="542912" y="22097"/>
                  </a:lnTo>
                  <a:lnTo>
                    <a:pt x="539419" y="23964"/>
                  </a:lnTo>
                  <a:lnTo>
                    <a:pt x="535203" y="30010"/>
                  </a:lnTo>
                  <a:lnTo>
                    <a:pt x="550862" y="30010"/>
                  </a:lnTo>
                  <a:lnTo>
                    <a:pt x="550862" y="22097"/>
                  </a:lnTo>
                  <a:close/>
                </a:path>
                <a:path w="622935" h="91440">
                  <a:moveTo>
                    <a:pt x="587946" y="22097"/>
                  </a:moveTo>
                  <a:lnTo>
                    <a:pt x="573861" y="24830"/>
                  </a:lnTo>
                  <a:lnTo>
                    <a:pt x="562722" y="32273"/>
                  </a:lnTo>
                  <a:lnTo>
                    <a:pt x="555401" y="43293"/>
                  </a:lnTo>
                  <a:lnTo>
                    <a:pt x="552767" y="56756"/>
                  </a:lnTo>
                  <a:lnTo>
                    <a:pt x="555453" y="70147"/>
                  </a:lnTo>
                  <a:lnTo>
                    <a:pt x="562871" y="81010"/>
                  </a:lnTo>
                  <a:lnTo>
                    <a:pt x="574064" y="88295"/>
                  </a:lnTo>
                  <a:lnTo>
                    <a:pt x="588073" y="90957"/>
                  </a:lnTo>
                  <a:lnTo>
                    <a:pt x="598504" y="89281"/>
                  </a:lnTo>
                  <a:lnTo>
                    <a:pt x="607920" y="84616"/>
                  </a:lnTo>
                  <a:lnTo>
                    <a:pt x="615484" y="77509"/>
                  </a:lnTo>
                  <a:lnTo>
                    <a:pt x="615890" y="76758"/>
                  </a:lnTo>
                  <a:lnTo>
                    <a:pt x="578192" y="76758"/>
                  </a:lnTo>
                  <a:lnTo>
                    <a:pt x="570839" y="69202"/>
                  </a:lnTo>
                  <a:lnTo>
                    <a:pt x="569633" y="63499"/>
                  </a:lnTo>
                  <a:lnTo>
                    <a:pt x="621563" y="63499"/>
                  </a:lnTo>
                  <a:lnTo>
                    <a:pt x="622173" y="60705"/>
                  </a:lnTo>
                  <a:lnTo>
                    <a:pt x="622528" y="58153"/>
                  </a:lnTo>
                  <a:lnTo>
                    <a:pt x="622528" y="55714"/>
                  </a:lnTo>
                  <a:lnTo>
                    <a:pt x="621584" y="51053"/>
                  </a:lnTo>
                  <a:lnTo>
                    <a:pt x="569150" y="51053"/>
                  </a:lnTo>
                  <a:lnTo>
                    <a:pt x="571690" y="41173"/>
                  </a:lnTo>
                  <a:lnTo>
                    <a:pt x="579158" y="36283"/>
                  </a:lnTo>
                  <a:lnTo>
                    <a:pt x="615571" y="36283"/>
                  </a:lnTo>
                  <a:lnTo>
                    <a:pt x="612514" y="31838"/>
                  </a:lnTo>
                  <a:lnTo>
                    <a:pt x="601536" y="24700"/>
                  </a:lnTo>
                  <a:lnTo>
                    <a:pt x="587946" y="22097"/>
                  </a:lnTo>
                  <a:close/>
                </a:path>
                <a:path w="622935" h="91440">
                  <a:moveTo>
                    <a:pt x="620356" y="68503"/>
                  </a:moveTo>
                  <a:lnTo>
                    <a:pt x="603491" y="68503"/>
                  </a:lnTo>
                  <a:lnTo>
                    <a:pt x="600240" y="74206"/>
                  </a:lnTo>
                  <a:lnTo>
                    <a:pt x="594702" y="76758"/>
                  </a:lnTo>
                  <a:lnTo>
                    <a:pt x="615890" y="76758"/>
                  </a:lnTo>
                  <a:lnTo>
                    <a:pt x="620356" y="68503"/>
                  </a:lnTo>
                  <a:close/>
                </a:path>
                <a:path w="622935" h="91440">
                  <a:moveTo>
                    <a:pt x="615571" y="36283"/>
                  </a:moveTo>
                  <a:lnTo>
                    <a:pt x="597954" y="36283"/>
                  </a:lnTo>
                  <a:lnTo>
                    <a:pt x="604570" y="41757"/>
                  </a:lnTo>
                  <a:lnTo>
                    <a:pt x="606145" y="51053"/>
                  </a:lnTo>
                  <a:lnTo>
                    <a:pt x="621584" y="51053"/>
                  </a:lnTo>
                  <a:lnTo>
                    <a:pt x="619854" y="42511"/>
                  </a:lnTo>
                  <a:lnTo>
                    <a:pt x="615571" y="36283"/>
                  </a:lnTo>
                  <a:close/>
                </a:path>
                <a:path w="622935" h="91440">
                  <a:moveTo>
                    <a:pt x="478802" y="22097"/>
                  </a:moveTo>
                  <a:lnTo>
                    <a:pt x="469404" y="22097"/>
                  </a:lnTo>
                  <a:lnTo>
                    <a:pt x="455983" y="24789"/>
                  </a:lnTo>
                  <a:lnTo>
                    <a:pt x="445376" y="32115"/>
                  </a:lnTo>
                  <a:lnTo>
                    <a:pt x="438407" y="42950"/>
                  </a:lnTo>
                  <a:lnTo>
                    <a:pt x="435902" y="56172"/>
                  </a:lnTo>
                  <a:lnTo>
                    <a:pt x="438323" y="69852"/>
                  </a:lnTo>
                  <a:lnTo>
                    <a:pt x="445058" y="80894"/>
                  </a:lnTo>
                  <a:lnTo>
                    <a:pt x="455318" y="88270"/>
                  </a:lnTo>
                  <a:lnTo>
                    <a:pt x="468312" y="90957"/>
                  </a:lnTo>
                  <a:lnTo>
                    <a:pt x="474748" y="90225"/>
                  </a:lnTo>
                  <a:lnTo>
                    <a:pt x="481193" y="88163"/>
                  </a:lnTo>
                  <a:lnTo>
                    <a:pt x="487071" y="84967"/>
                  </a:lnTo>
                  <a:lnTo>
                    <a:pt x="491807" y="80835"/>
                  </a:lnTo>
                  <a:lnTo>
                    <a:pt x="506514" y="80835"/>
                  </a:lnTo>
                  <a:lnTo>
                    <a:pt x="506514" y="76758"/>
                  </a:lnTo>
                  <a:lnTo>
                    <a:pt x="471817" y="76758"/>
                  </a:lnTo>
                  <a:lnTo>
                    <a:pt x="463931" y="75172"/>
                  </a:lnTo>
                  <a:lnTo>
                    <a:pt x="457625" y="70872"/>
                  </a:lnTo>
                  <a:lnTo>
                    <a:pt x="453443" y="64542"/>
                  </a:lnTo>
                  <a:lnTo>
                    <a:pt x="451929" y="56870"/>
                  </a:lnTo>
                  <a:lnTo>
                    <a:pt x="453441" y="48799"/>
                  </a:lnTo>
                  <a:lnTo>
                    <a:pt x="457609" y="42262"/>
                  </a:lnTo>
                  <a:lnTo>
                    <a:pt x="463877" y="37882"/>
                  </a:lnTo>
                  <a:lnTo>
                    <a:pt x="471690" y="36283"/>
                  </a:lnTo>
                  <a:lnTo>
                    <a:pt x="506514" y="36283"/>
                  </a:lnTo>
                  <a:lnTo>
                    <a:pt x="506514" y="32448"/>
                  </a:lnTo>
                  <a:lnTo>
                    <a:pt x="491578" y="32448"/>
                  </a:lnTo>
                  <a:lnTo>
                    <a:pt x="488073" y="27444"/>
                  </a:lnTo>
                  <a:lnTo>
                    <a:pt x="478802" y="22097"/>
                  </a:lnTo>
                  <a:close/>
                </a:path>
                <a:path w="622935" h="91440">
                  <a:moveTo>
                    <a:pt x="506514" y="80835"/>
                  </a:moveTo>
                  <a:lnTo>
                    <a:pt x="491807" y="80835"/>
                  </a:lnTo>
                  <a:lnTo>
                    <a:pt x="491807" y="88861"/>
                  </a:lnTo>
                  <a:lnTo>
                    <a:pt x="506514" y="88861"/>
                  </a:lnTo>
                  <a:lnTo>
                    <a:pt x="506514" y="80835"/>
                  </a:lnTo>
                  <a:close/>
                </a:path>
                <a:path w="622935" h="91440">
                  <a:moveTo>
                    <a:pt x="506514" y="36283"/>
                  </a:moveTo>
                  <a:lnTo>
                    <a:pt x="471690" y="36283"/>
                  </a:lnTo>
                  <a:lnTo>
                    <a:pt x="479639" y="37841"/>
                  </a:lnTo>
                  <a:lnTo>
                    <a:pt x="485846" y="42114"/>
                  </a:lnTo>
                  <a:lnTo>
                    <a:pt x="489884" y="48505"/>
                  </a:lnTo>
                  <a:lnTo>
                    <a:pt x="491280" y="56172"/>
                  </a:lnTo>
                  <a:lnTo>
                    <a:pt x="491242" y="56870"/>
                  </a:lnTo>
                  <a:lnTo>
                    <a:pt x="489919" y="64253"/>
                  </a:lnTo>
                  <a:lnTo>
                    <a:pt x="485952" y="70729"/>
                  </a:lnTo>
                  <a:lnTo>
                    <a:pt x="479794" y="75133"/>
                  </a:lnTo>
                  <a:lnTo>
                    <a:pt x="471817" y="76758"/>
                  </a:lnTo>
                  <a:lnTo>
                    <a:pt x="506514" y="76758"/>
                  </a:lnTo>
                  <a:lnTo>
                    <a:pt x="506514" y="36283"/>
                  </a:lnTo>
                  <a:close/>
                </a:path>
                <a:path w="622935" h="91440">
                  <a:moveTo>
                    <a:pt x="506514" y="24307"/>
                  </a:moveTo>
                  <a:lnTo>
                    <a:pt x="491807" y="24307"/>
                  </a:lnTo>
                  <a:lnTo>
                    <a:pt x="491807" y="32448"/>
                  </a:lnTo>
                  <a:lnTo>
                    <a:pt x="506514" y="32448"/>
                  </a:lnTo>
                  <a:lnTo>
                    <a:pt x="506514" y="24307"/>
                  </a:lnTo>
                  <a:close/>
                </a:path>
                <a:path w="622935" h="91440">
                  <a:moveTo>
                    <a:pt x="287058" y="24307"/>
                  </a:moveTo>
                  <a:lnTo>
                    <a:pt x="271030" y="24307"/>
                  </a:lnTo>
                  <a:lnTo>
                    <a:pt x="271030" y="88849"/>
                  </a:lnTo>
                  <a:lnTo>
                    <a:pt x="287058" y="88849"/>
                  </a:lnTo>
                  <a:lnTo>
                    <a:pt x="287058" y="24307"/>
                  </a:lnTo>
                  <a:close/>
                </a:path>
                <a:path w="622935" h="91440">
                  <a:moveTo>
                    <a:pt x="312902" y="24307"/>
                  </a:moveTo>
                  <a:lnTo>
                    <a:pt x="295071" y="24307"/>
                  </a:lnTo>
                  <a:lnTo>
                    <a:pt x="328193" y="90957"/>
                  </a:lnTo>
                  <a:lnTo>
                    <a:pt x="345339" y="57530"/>
                  </a:lnTo>
                  <a:lnTo>
                    <a:pt x="328637" y="57530"/>
                  </a:lnTo>
                  <a:lnTo>
                    <a:pt x="312902" y="24307"/>
                  </a:lnTo>
                  <a:close/>
                </a:path>
                <a:path w="622935" h="91440">
                  <a:moveTo>
                    <a:pt x="396798" y="22097"/>
                  </a:moveTo>
                  <a:lnTo>
                    <a:pt x="382981" y="24823"/>
                  </a:lnTo>
                  <a:lnTo>
                    <a:pt x="371725" y="32216"/>
                  </a:lnTo>
                  <a:lnTo>
                    <a:pt x="364151" y="43100"/>
                  </a:lnTo>
                  <a:lnTo>
                    <a:pt x="361378" y="56299"/>
                  </a:lnTo>
                  <a:lnTo>
                    <a:pt x="364153" y="69708"/>
                  </a:lnTo>
                  <a:lnTo>
                    <a:pt x="371740" y="80733"/>
                  </a:lnTo>
                  <a:lnTo>
                    <a:pt x="383029" y="88206"/>
                  </a:lnTo>
                  <a:lnTo>
                    <a:pt x="396913" y="90957"/>
                  </a:lnTo>
                  <a:lnTo>
                    <a:pt x="407807" y="89416"/>
                  </a:lnTo>
                  <a:lnTo>
                    <a:pt x="417279" y="84920"/>
                  </a:lnTo>
                  <a:lnTo>
                    <a:pt x="424943" y="77653"/>
                  </a:lnTo>
                  <a:lnTo>
                    <a:pt x="425440" y="76758"/>
                  </a:lnTo>
                  <a:lnTo>
                    <a:pt x="397522" y="76758"/>
                  </a:lnTo>
                  <a:lnTo>
                    <a:pt x="389552" y="75215"/>
                  </a:lnTo>
                  <a:lnTo>
                    <a:pt x="383173" y="70958"/>
                  </a:lnTo>
                  <a:lnTo>
                    <a:pt x="378940" y="64542"/>
                  </a:lnTo>
                  <a:lnTo>
                    <a:pt x="377405" y="56527"/>
                  </a:lnTo>
                  <a:lnTo>
                    <a:pt x="378842" y="48505"/>
                  </a:lnTo>
                  <a:lnTo>
                    <a:pt x="382854" y="42086"/>
                  </a:lnTo>
                  <a:lnTo>
                    <a:pt x="388989" y="37827"/>
                  </a:lnTo>
                  <a:lnTo>
                    <a:pt x="396798" y="36283"/>
                  </a:lnTo>
                  <a:lnTo>
                    <a:pt x="425386" y="36283"/>
                  </a:lnTo>
                  <a:lnTo>
                    <a:pt x="425095" y="35738"/>
                  </a:lnTo>
                  <a:lnTo>
                    <a:pt x="417312" y="28320"/>
                  </a:lnTo>
                  <a:lnTo>
                    <a:pt x="407677" y="23693"/>
                  </a:lnTo>
                  <a:lnTo>
                    <a:pt x="396798" y="22097"/>
                  </a:lnTo>
                  <a:close/>
                </a:path>
                <a:path w="622935" h="91440">
                  <a:moveTo>
                    <a:pt x="430415" y="67805"/>
                  </a:moveTo>
                  <a:lnTo>
                    <a:pt x="412343" y="67805"/>
                  </a:lnTo>
                  <a:lnTo>
                    <a:pt x="408965" y="73037"/>
                  </a:lnTo>
                  <a:lnTo>
                    <a:pt x="404152" y="76758"/>
                  </a:lnTo>
                  <a:lnTo>
                    <a:pt x="425440" y="76758"/>
                  </a:lnTo>
                  <a:lnTo>
                    <a:pt x="430415" y="67805"/>
                  </a:lnTo>
                  <a:close/>
                </a:path>
                <a:path w="622935" h="91440">
                  <a:moveTo>
                    <a:pt x="362381" y="24307"/>
                  </a:moveTo>
                  <a:lnTo>
                    <a:pt x="344398" y="24307"/>
                  </a:lnTo>
                  <a:lnTo>
                    <a:pt x="328637" y="57530"/>
                  </a:lnTo>
                  <a:lnTo>
                    <a:pt x="345339" y="57530"/>
                  </a:lnTo>
                  <a:lnTo>
                    <a:pt x="362381" y="24307"/>
                  </a:lnTo>
                  <a:close/>
                </a:path>
                <a:path w="622935" h="91440">
                  <a:moveTo>
                    <a:pt x="425386" y="36283"/>
                  </a:moveTo>
                  <a:lnTo>
                    <a:pt x="404152" y="36283"/>
                  </a:lnTo>
                  <a:lnTo>
                    <a:pt x="408851" y="39662"/>
                  </a:lnTo>
                  <a:lnTo>
                    <a:pt x="412343" y="45707"/>
                  </a:lnTo>
                  <a:lnTo>
                    <a:pt x="430415" y="45707"/>
                  </a:lnTo>
                  <a:lnTo>
                    <a:pt x="425386" y="36283"/>
                  </a:lnTo>
                  <a:close/>
                </a:path>
              </a:pathLst>
            </a:custGeom>
            <a:solidFill>
              <a:srgbClr val="00293A"/>
            </a:solidFill>
          </p:spPr>
          <p:txBody>
            <a:bodyPr wrap="square" lIns="0" tIns="0" rIns="0" bIns="0" rtlCol="0"/>
            <a:lstStyle/>
            <a:p>
              <a:endParaRPr/>
            </a:p>
          </p:txBody>
        </p:sp>
      </p:grpSp>
    </p:spTree>
    <p:extLst>
      <p:ext uri="{BB962C8B-B14F-4D97-AF65-F5344CB8AC3E}">
        <p14:creationId xmlns:p14="http://schemas.microsoft.com/office/powerpoint/2010/main" val="10655460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3_Title Slide 1">
    <p:spTree>
      <p:nvGrpSpPr>
        <p:cNvPr id="1" name=""/>
        <p:cNvGrpSpPr/>
        <p:nvPr/>
      </p:nvGrpSpPr>
      <p:grpSpPr>
        <a:xfrm>
          <a:off x="0" y="0"/>
          <a:ext cx="0" cy="0"/>
          <a:chOff x="0" y="0"/>
          <a:chExt cx="0" cy="0"/>
        </a:xfrm>
      </p:grpSpPr>
      <p:sp>
        <p:nvSpPr>
          <p:cNvPr id="18" name="object 7">
            <a:extLst>
              <a:ext uri="{FF2B5EF4-FFF2-40B4-BE49-F238E27FC236}">
                <a16:creationId xmlns:a16="http://schemas.microsoft.com/office/drawing/2014/main" id="{DEDB443F-A46D-2240-841F-98B146E550D1}"/>
              </a:ext>
            </a:extLst>
          </p:cNvPr>
          <p:cNvSpPr/>
          <p:nvPr userDrawn="1"/>
        </p:nvSpPr>
        <p:spPr>
          <a:xfrm>
            <a:off x="914400" y="7238113"/>
            <a:ext cx="12801600" cy="0"/>
          </a:xfrm>
          <a:custGeom>
            <a:avLst/>
            <a:gdLst/>
            <a:ahLst/>
            <a:cxnLst/>
            <a:rect l="l" t="t" r="r" b="b"/>
            <a:pathLst>
              <a:path w="12801600">
                <a:moveTo>
                  <a:pt x="12801600" y="0"/>
                </a:moveTo>
                <a:lnTo>
                  <a:pt x="0" y="0"/>
                </a:lnTo>
              </a:path>
            </a:pathLst>
          </a:custGeom>
          <a:ln w="6350">
            <a:solidFill>
              <a:srgbClr val="00293A"/>
            </a:solidFill>
          </a:ln>
        </p:spPr>
        <p:txBody>
          <a:bodyPr wrap="square" lIns="0" tIns="0" rIns="0" bIns="0" rtlCol="0"/>
          <a:lstStyle/>
          <a:p>
            <a:endParaRPr/>
          </a:p>
        </p:txBody>
      </p:sp>
      <p:pic>
        <p:nvPicPr>
          <p:cNvPr id="14" name="object 8">
            <a:extLst>
              <a:ext uri="{FF2B5EF4-FFF2-40B4-BE49-F238E27FC236}">
                <a16:creationId xmlns:a16="http://schemas.microsoft.com/office/drawing/2014/main" id="{CB39EF14-02E8-B24F-A5E9-B0024C38B2E1}"/>
              </a:ext>
            </a:extLst>
          </p:cNvPr>
          <p:cNvPicPr/>
          <p:nvPr userDrawn="1"/>
        </p:nvPicPr>
        <p:blipFill>
          <a:blip r:embed="rId2">
            <a:extLst>
              <a:ext uri="{28A0092B-C50C-407E-A947-70E740481C1C}">
                <a14:useLocalDpi xmlns:a14="http://schemas.microsoft.com/office/drawing/2010/main" val="0"/>
              </a:ext>
            </a:extLst>
          </a:blip>
          <a:srcRect/>
          <a:stretch/>
        </p:blipFill>
        <p:spPr>
          <a:xfrm>
            <a:off x="7315206" y="0"/>
            <a:ext cx="7315188" cy="8229587"/>
          </a:xfrm>
          <a:prstGeom prst="rect">
            <a:avLst/>
          </a:prstGeom>
        </p:spPr>
      </p:pic>
      <p:sp>
        <p:nvSpPr>
          <p:cNvPr id="15" name="Text Placeholder 14">
            <a:extLst>
              <a:ext uri="{FF2B5EF4-FFF2-40B4-BE49-F238E27FC236}">
                <a16:creationId xmlns:a16="http://schemas.microsoft.com/office/drawing/2014/main" id="{BC1BF6E8-02B0-0844-917A-7B26681651E7}"/>
              </a:ext>
            </a:extLst>
          </p:cNvPr>
          <p:cNvSpPr>
            <a:spLocks noGrp="1"/>
          </p:cNvSpPr>
          <p:nvPr>
            <p:ph type="body" sz="quarter" idx="10" hasCustomPrompt="1"/>
          </p:nvPr>
        </p:nvSpPr>
        <p:spPr>
          <a:xfrm>
            <a:off x="914400" y="697655"/>
            <a:ext cx="5638799" cy="6084136"/>
          </a:xfrm>
        </p:spPr>
        <p:txBody>
          <a:bodyPr anchor="ctr">
            <a:noAutofit/>
          </a:bodyPr>
          <a:lstStyle>
            <a:lvl1pPr marL="0" indent="0" algn="l">
              <a:buFont typeface="Arial" panose="020B0604020202020204" pitchFamily="34" charset="0"/>
              <a:buNone/>
              <a:defRPr sz="5400" b="0" i="0">
                <a:solidFill>
                  <a:srgbClr val="00609C"/>
                </a:solidFill>
                <a:latin typeface="Arial" panose="020B0604020202020204" pitchFamily="34" charset="0"/>
                <a:cs typeface="Arial" panose="020B0604020202020204" pitchFamily="34" charset="0"/>
              </a:defRPr>
            </a:lvl1pPr>
          </a:lstStyle>
          <a:p>
            <a:pPr lvl="0"/>
            <a:r>
              <a:rPr lang="en-US" dirty="0" err="1"/>
              <a:t>Malesuada</a:t>
            </a:r>
            <a:r>
              <a:rPr lang="en-US" dirty="0"/>
              <a:t> diam </a:t>
            </a:r>
            <a:r>
              <a:rPr lang="en-US" dirty="0" err="1"/>
              <a:t>proin</a:t>
            </a:r>
            <a:r>
              <a:rPr lang="en-US" dirty="0"/>
              <a:t>  libero </a:t>
            </a:r>
            <a:r>
              <a:rPr lang="en-US" dirty="0" err="1"/>
              <a:t>nunc</a:t>
            </a:r>
            <a:r>
              <a:rPr lang="en-US" dirty="0"/>
              <a:t> </a:t>
            </a:r>
            <a:r>
              <a:rPr lang="en-US" dirty="0" err="1"/>
              <a:t>consequat</a:t>
            </a:r>
            <a:r>
              <a:rPr lang="en-US" dirty="0"/>
              <a:t>  </a:t>
            </a:r>
            <a:r>
              <a:rPr lang="en-US" dirty="0" err="1"/>
              <a:t>interdume</a:t>
            </a:r>
            <a:r>
              <a:rPr lang="en-US" dirty="0"/>
              <a:t>  </a:t>
            </a:r>
            <a:r>
              <a:rPr lang="en-US" dirty="0" err="1"/>
              <a:t>aliquam</a:t>
            </a:r>
            <a:r>
              <a:rPr lang="en-US" dirty="0"/>
              <a:t> </a:t>
            </a:r>
            <a:r>
              <a:rPr lang="en-US" dirty="0" err="1"/>
              <a:t>semu</a:t>
            </a:r>
            <a:r>
              <a:rPr lang="en-US" dirty="0"/>
              <a:t>.</a:t>
            </a:r>
          </a:p>
        </p:txBody>
      </p:sp>
      <p:sp>
        <p:nvSpPr>
          <p:cNvPr id="17" name="object 2">
            <a:extLst>
              <a:ext uri="{FF2B5EF4-FFF2-40B4-BE49-F238E27FC236}">
                <a16:creationId xmlns:a16="http://schemas.microsoft.com/office/drawing/2014/main" id="{EA8FB08D-FB76-7C44-BB35-1F80B3B96297}"/>
              </a:ext>
            </a:extLst>
          </p:cNvPr>
          <p:cNvSpPr txBox="1"/>
          <p:nvPr userDrawn="1"/>
        </p:nvSpPr>
        <p:spPr>
          <a:xfrm>
            <a:off x="10420746" y="7554693"/>
            <a:ext cx="3295015" cy="113664"/>
          </a:xfrm>
          <a:prstGeom prst="rect">
            <a:avLst/>
          </a:prstGeom>
        </p:spPr>
        <p:txBody>
          <a:bodyPr vert="horz" wrap="square" lIns="0" tIns="0" rIns="0" bIns="0" rtlCol="0">
            <a:spAutoFit/>
          </a:bodyPr>
          <a:lstStyle/>
          <a:p>
            <a:pPr>
              <a:lnSpc>
                <a:spcPts val="885"/>
              </a:lnSpc>
            </a:pPr>
            <a:r>
              <a:rPr sz="800" spc="-5" dirty="0">
                <a:solidFill>
                  <a:srgbClr val="00293A"/>
                </a:solidFill>
                <a:latin typeface="Arial"/>
                <a:cs typeface="Arial"/>
              </a:rPr>
              <a:t>Copyright</a:t>
            </a:r>
            <a:r>
              <a:rPr sz="800" spc="-15" dirty="0">
                <a:solidFill>
                  <a:srgbClr val="00293A"/>
                </a:solidFill>
                <a:latin typeface="Arial"/>
                <a:cs typeface="Arial"/>
              </a:rPr>
              <a:t> </a:t>
            </a:r>
            <a:r>
              <a:rPr sz="800" dirty="0">
                <a:solidFill>
                  <a:srgbClr val="00293A"/>
                </a:solidFill>
                <a:latin typeface="Arial"/>
                <a:cs typeface="Arial"/>
              </a:rPr>
              <a:t>©</a:t>
            </a:r>
            <a:r>
              <a:rPr sz="800" spc="-10" dirty="0">
                <a:solidFill>
                  <a:srgbClr val="00293A"/>
                </a:solidFill>
                <a:latin typeface="Arial"/>
                <a:cs typeface="Arial"/>
              </a:rPr>
              <a:t> </a:t>
            </a:r>
            <a:r>
              <a:rPr sz="800" spc="-5" dirty="0">
                <a:solidFill>
                  <a:srgbClr val="00293A"/>
                </a:solidFill>
                <a:latin typeface="Arial"/>
                <a:cs typeface="Arial"/>
              </a:rPr>
              <a:t>2021</a:t>
            </a:r>
            <a:r>
              <a:rPr sz="800" spc="-10" dirty="0">
                <a:solidFill>
                  <a:srgbClr val="00293A"/>
                </a:solidFill>
                <a:latin typeface="Arial"/>
                <a:cs typeface="Arial"/>
              </a:rPr>
              <a:t> </a:t>
            </a:r>
            <a:r>
              <a:rPr sz="800" dirty="0">
                <a:solidFill>
                  <a:srgbClr val="00293A"/>
                </a:solidFill>
                <a:latin typeface="Arial"/>
                <a:cs typeface="Arial"/>
              </a:rPr>
              <a:t>ModivCare®</a:t>
            </a:r>
            <a:r>
              <a:rPr sz="800" spc="-10" dirty="0">
                <a:solidFill>
                  <a:srgbClr val="00293A"/>
                </a:solidFill>
                <a:latin typeface="Arial"/>
                <a:cs typeface="Arial"/>
              </a:rPr>
              <a:t> </a:t>
            </a:r>
            <a:r>
              <a:rPr sz="800" dirty="0">
                <a:solidFill>
                  <a:srgbClr val="00293A"/>
                </a:solidFill>
                <a:latin typeface="Arial"/>
                <a:cs typeface="Arial"/>
              </a:rPr>
              <a:t>Solutions</a:t>
            </a:r>
            <a:r>
              <a:rPr sz="800" spc="-10" dirty="0">
                <a:solidFill>
                  <a:srgbClr val="00293A"/>
                </a:solidFill>
                <a:latin typeface="Arial"/>
                <a:cs typeface="Arial"/>
              </a:rPr>
              <a:t> </a:t>
            </a:r>
            <a:r>
              <a:rPr sz="800" spc="-5" dirty="0">
                <a:solidFill>
                  <a:srgbClr val="00293A"/>
                </a:solidFill>
                <a:latin typeface="Arial"/>
                <a:cs typeface="Arial"/>
              </a:rPr>
              <a:t>LLC</a:t>
            </a:r>
            <a:r>
              <a:rPr sz="800" spc="-10" dirty="0">
                <a:solidFill>
                  <a:srgbClr val="00293A"/>
                </a:solidFill>
                <a:latin typeface="Arial"/>
                <a:cs typeface="Arial"/>
              </a:rPr>
              <a:t> </a:t>
            </a:r>
            <a:r>
              <a:rPr sz="800" dirty="0">
                <a:solidFill>
                  <a:srgbClr val="00293A"/>
                </a:solidFill>
                <a:latin typeface="Arial"/>
                <a:cs typeface="Arial"/>
              </a:rPr>
              <a:t>-</a:t>
            </a:r>
            <a:r>
              <a:rPr sz="800" spc="-10" dirty="0">
                <a:solidFill>
                  <a:srgbClr val="00293A"/>
                </a:solidFill>
                <a:latin typeface="Arial"/>
                <a:cs typeface="Arial"/>
              </a:rPr>
              <a:t> </a:t>
            </a:r>
            <a:r>
              <a:rPr sz="800" spc="-5" dirty="0">
                <a:solidFill>
                  <a:srgbClr val="00293A"/>
                </a:solidFill>
                <a:latin typeface="Arial"/>
                <a:cs typeface="Arial"/>
              </a:rPr>
              <a:t>Confidential</a:t>
            </a:r>
            <a:r>
              <a:rPr sz="800" spc="-15" dirty="0">
                <a:solidFill>
                  <a:srgbClr val="00293A"/>
                </a:solidFill>
                <a:latin typeface="Arial"/>
                <a:cs typeface="Arial"/>
              </a:rPr>
              <a:t> </a:t>
            </a:r>
            <a:r>
              <a:rPr sz="800" dirty="0">
                <a:solidFill>
                  <a:srgbClr val="00293A"/>
                </a:solidFill>
                <a:latin typeface="Arial"/>
                <a:cs typeface="Arial"/>
              </a:rPr>
              <a:t>&amp;</a:t>
            </a:r>
            <a:r>
              <a:rPr sz="800" spc="-5" dirty="0">
                <a:solidFill>
                  <a:srgbClr val="00293A"/>
                </a:solidFill>
                <a:latin typeface="Arial"/>
                <a:cs typeface="Arial"/>
              </a:rPr>
              <a:t> </a:t>
            </a:r>
            <a:r>
              <a:rPr sz="800" dirty="0">
                <a:solidFill>
                  <a:srgbClr val="00293A"/>
                </a:solidFill>
                <a:latin typeface="Arial"/>
                <a:cs typeface="Arial"/>
              </a:rPr>
              <a:t>Proprietary</a:t>
            </a:r>
            <a:endParaRPr sz="800" dirty="0">
              <a:latin typeface="Arial"/>
              <a:cs typeface="Arial"/>
            </a:endParaRPr>
          </a:p>
        </p:txBody>
      </p:sp>
      <p:sp>
        <p:nvSpPr>
          <p:cNvPr id="19" name="object 16">
            <a:extLst>
              <a:ext uri="{FF2B5EF4-FFF2-40B4-BE49-F238E27FC236}">
                <a16:creationId xmlns:a16="http://schemas.microsoft.com/office/drawing/2014/main" id="{16E89C3E-5FB4-054E-A329-6960D753CF97}"/>
              </a:ext>
            </a:extLst>
          </p:cNvPr>
          <p:cNvSpPr txBox="1">
            <a:spLocks noGrp="1"/>
          </p:cNvSpPr>
          <p:nvPr>
            <p:ph type="sldNum" sz="quarter" idx="7"/>
          </p:nvPr>
        </p:nvSpPr>
        <p:spPr>
          <a:xfrm>
            <a:off x="13276849" y="7728223"/>
            <a:ext cx="438912" cy="274320"/>
          </a:xfrm>
          <a:prstGeom prst="rect">
            <a:avLst/>
          </a:prstGeom>
        </p:spPr>
        <p:txBody>
          <a:bodyPr vert="horz" wrap="square" lIns="0" tIns="3175" rIns="0" bIns="0" rtlCol="0">
            <a:spAutoFit/>
          </a:bodyPr>
          <a:lstStyle/>
          <a:p>
            <a:pPr marL="38100">
              <a:lnSpc>
                <a:spcPct val="100000"/>
              </a:lnSpc>
              <a:spcBef>
                <a:spcPts val="25"/>
              </a:spcBef>
            </a:pPr>
            <a:fld id="{81D60167-4931-47E6-BA6A-407CBD079E47}" type="slidenum">
              <a:rPr dirty="0"/>
              <a:t>‹#›</a:t>
            </a:fld>
            <a:endParaRPr dirty="0"/>
          </a:p>
        </p:txBody>
      </p:sp>
      <p:grpSp>
        <p:nvGrpSpPr>
          <p:cNvPr id="20" name="Group 19">
            <a:extLst>
              <a:ext uri="{FF2B5EF4-FFF2-40B4-BE49-F238E27FC236}">
                <a16:creationId xmlns:a16="http://schemas.microsoft.com/office/drawing/2014/main" id="{C20AE159-C8BA-0A49-A1ED-EFB6295D53D5}"/>
              </a:ext>
            </a:extLst>
          </p:cNvPr>
          <p:cNvGrpSpPr/>
          <p:nvPr userDrawn="1"/>
        </p:nvGrpSpPr>
        <p:grpSpPr>
          <a:xfrm>
            <a:off x="905331" y="7539228"/>
            <a:ext cx="847269" cy="152400"/>
            <a:chOff x="914400" y="7539228"/>
            <a:chExt cx="847269" cy="152400"/>
          </a:xfrm>
        </p:grpSpPr>
        <p:sp>
          <p:nvSpPr>
            <p:cNvPr id="21" name="object 4">
              <a:extLst>
                <a:ext uri="{FF2B5EF4-FFF2-40B4-BE49-F238E27FC236}">
                  <a16:creationId xmlns:a16="http://schemas.microsoft.com/office/drawing/2014/main" id="{4298AAD9-7F3B-4F40-B8AA-737962135151}"/>
                </a:ext>
              </a:extLst>
            </p:cNvPr>
            <p:cNvSpPr/>
            <p:nvPr userDrawn="1"/>
          </p:nvSpPr>
          <p:spPr>
            <a:xfrm>
              <a:off x="914400" y="7539228"/>
              <a:ext cx="168275" cy="152400"/>
            </a:xfrm>
            <a:custGeom>
              <a:avLst/>
              <a:gdLst/>
              <a:ahLst/>
              <a:cxnLst/>
              <a:rect l="l" t="t" r="r" b="b"/>
              <a:pathLst>
                <a:path w="168275" h="152400">
                  <a:moveTo>
                    <a:pt x="21704" y="0"/>
                  </a:moveTo>
                  <a:lnTo>
                    <a:pt x="0" y="0"/>
                  </a:lnTo>
                  <a:lnTo>
                    <a:pt x="0" y="152311"/>
                  </a:lnTo>
                  <a:lnTo>
                    <a:pt x="21704" y="152311"/>
                  </a:lnTo>
                  <a:lnTo>
                    <a:pt x="21704" y="0"/>
                  </a:lnTo>
                  <a:close/>
                </a:path>
                <a:path w="168275" h="152400">
                  <a:moveTo>
                    <a:pt x="81610" y="0"/>
                  </a:moveTo>
                  <a:lnTo>
                    <a:pt x="36169" y="0"/>
                  </a:lnTo>
                  <a:lnTo>
                    <a:pt x="36169" y="152311"/>
                  </a:lnTo>
                  <a:lnTo>
                    <a:pt x="81610" y="152311"/>
                  </a:lnTo>
                  <a:lnTo>
                    <a:pt x="81610" y="0"/>
                  </a:lnTo>
                  <a:close/>
                </a:path>
                <a:path w="168275" h="152400">
                  <a:moveTo>
                    <a:pt x="167944" y="0"/>
                  </a:moveTo>
                  <a:lnTo>
                    <a:pt x="96075" y="0"/>
                  </a:lnTo>
                  <a:lnTo>
                    <a:pt x="96075" y="152311"/>
                  </a:lnTo>
                  <a:lnTo>
                    <a:pt x="167944" y="152311"/>
                  </a:lnTo>
                  <a:lnTo>
                    <a:pt x="167944" y="0"/>
                  </a:lnTo>
                  <a:close/>
                </a:path>
              </a:pathLst>
            </a:custGeom>
            <a:solidFill>
              <a:srgbClr val="00293A"/>
            </a:solidFill>
          </p:spPr>
          <p:txBody>
            <a:bodyPr wrap="square" lIns="0" tIns="0" rIns="0" bIns="0" rtlCol="0"/>
            <a:lstStyle/>
            <a:p>
              <a:endParaRPr/>
            </a:p>
          </p:txBody>
        </p:sp>
        <p:sp>
          <p:nvSpPr>
            <p:cNvPr id="22" name="object 5">
              <a:extLst>
                <a:ext uri="{FF2B5EF4-FFF2-40B4-BE49-F238E27FC236}">
                  <a16:creationId xmlns:a16="http://schemas.microsoft.com/office/drawing/2014/main" id="{8EB78C5F-43C4-B24F-AD01-E716B0218876}"/>
                </a:ext>
              </a:extLst>
            </p:cNvPr>
            <p:cNvSpPr/>
            <p:nvPr userDrawn="1"/>
          </p:nvSpPr>
          <p:spPr>
            <a:xfrm>
              <a:off x="1138734" y="7562905"/>
              <a:ext cx="622935" cy="91440"/>
            </a:xfrm>
            <a:custGeom>
              <a:avLst/>
              <a:gdLst/>
              <a:ahLst/>
              <a:cxnLst/>
              <a:rect l="l" t="t" r="r" b="b"/>
              <a:pathLst>
                <a:path w="622935" h="91440">
                  <a:moveTo>
                    <a:pt x="144246" y="22097"/>
                  </a:moveTo>
                  <a:lnTo>
                    <a:pt x="111326" y="43395"/>
                  </a:lnTo>
                  <a:lnTo>
                    <a:pt x="108609" y="56756"/>
                  </a:lnTo>
                  <a:lnTo>
                    <a:pt x="111394" y="69852"/>
                  </a:lnTo>
                  <a:lnTo>
                    <a:pt x="119048" y="80776"/>
                  </a:lnTo>
                  <a:lnTo>
                    <a:pt x="130385" y="88212"/>
                  </a:lnTo>
                  <a:lnTo>
                    <a:pt x="144246" y="90957"/>
                  </a:lnTo>
                  <a:lnTo>
                    <a:pt x="158423" y="88274"/>
                  </a:lnTo>
                  <a:lnTo>
                    <a:pt x="169638" y="80924"/>
                  </a:lnTo>
                  <a:lnTo>
                    <a:pt x="172439" y="76758"/>
                  </a:lnTo>
                  <a:lnTo>
                    <a:pt x="144246" y="76758"/>
                  </a:lnTo>
                  <a:lnTo>
                    <a:pt x="136349" y="75137"/>
                  </a:lnTo>
                  <a:lnTo>
                    <a:pt x="130132" y="70758"/>
                  </a:lnTo>
                  <a:lnTo>
                    <a:pt x="126060" y="64350"/>
                  </a:lnTo>
                  <a:lnTo>
                    <a:pt x="124621" y="56756"/>
                  </a:lnTo>
                  <a:lnTo>
                    <a:pt x="124645" y="56413"/>
                  </a:lnTo>
                  <a:lnTo>
                    <a:pt x="126142" y="48896"/>
                  </a:lnTo>
                  <a:lnTo>
                    <a:pt x="130340" y="42405"/>
                  </a:lnTo>
                  <a:lnTo>
                    <a:pt x="136547" y="37943"/>
                  </a:lnTo>
                  <a:lnTo>
                    <a:pt x="144119" y="36283"/>
                  </a:lnTo>
                  <a:lnTo>
                    <a:pt x="172276" y="36283"/>
                  </a:lnTo>
                  <a:lnTo>
                    <a:pt x="169548" y="32273"/>
                  </a:lnTo>
                  <a:lnTo>
                    <a:pt x="158321" y="24841"/>
                  </a:lnTo>
                  <a:lnTo>
                    <a:pt x="144246" y="22097"/>
                  </a:lnTo>
                  <a:close/>
                </a:path>
                <a:path w="622935" h="91440">
                  <a:moveTo>
                    <a:pt x="172276" y="36283"/>
                  </a:moveTo>
                  <a:lnTo>
                    <a:pt x="144119" y="36283"/>
                  </a:lnTo>
                  <a:lnTo>
                    <a:pt x="151948" y="37995"/>
                  </a:lnTo>
                  <a:lnTo>
                    <a:pt x="158127" y="42552"/>
                  </a:lnTo>
                  <a:lnTo>
                    <a:pt x="162182" y="49094"/>
                  </a:lnTo>
                  <a:lnTo>
                    <a:pt x="163639" y="56756"/>
                  </a:lnTo>
                  <a:lnTo>
                    <a:pt x="162202" y="64398"/>
                  </a:lnTo>
                  <a:lnTo>
                    <a:pt x="158191" y="70772"/>
                  </a:lnTo>
                  <a:lnTo>
                    <a:pt x="152055" y="75138"/>
                  </a:lnTo>
                  <a:lnTo>
                    <a:pt x="144246" y="76758"/>
                  </a:lnTo>
                  <a:lnTo>
                    <a:pt x="172439" y="76758"/>
                  </a:lnTo>
                  <a:lnTo>
                    <a:pt x="177013" y="69954"/>
                  </a:lnTo>
                  <a:lnTo>
                    <a:pt x="179666" y="56413"/>
                  </a:lnTo>
                  <a:lnTo>
                    <a:pt x="176979" y="43197"/>
                  </a:lnTo>
                  <a:lnTo>
                    <a:pt x="172276" y="36283"/>
                  </a:lnTo>
                  <a:close/>
                </a:path>
                <a:path w="622935" h="91440">
                  <a:moveTo>
                    <a:pt x="14693" y="24307"/>
                  </a:moveTo>
                  <a:lnTo>
                    <a:pt x="0" y="24307"/>
                  </a:lnTo>
                  <a:lnTo>
                    <a:pt x="0" y="88861"/>
                  </a:lnTo>
                  <a:lnTo>
                    <a:pt x="16027" y="88861"/>
                  </a:lnTo>
                  <a:lnTo>
                    <a:pt x="16027" y="41528"/>
                  </a:lnTo>
                  <a:lnTo>
                    <a:pt x="20358" y="36283"/>
                  </a:lnTo>
                  <a:lnTo>
                    <a:pt x="97423" y="36283"/>
                  </a:lnTo>
                  <a:lnTo>
                    <a:pt x="94617" y="32219"/>
                  </a:lnTo>
                  <a:lnTo>
                    <a:pt x="51689" y="32219"/>
                  </a:lnTo>
                  <a:lnTo>
                    <a:pt x="50054" y="29768"/>
                  </a:lnTo>
                  <a:lnTo>
                    <a:pt x="14693" y="29768"/>
                  </a:lnTo>
                  <a:lnTo>
                    <a:pt x="14693" y="24307"/>
                  </a:lnTo>
                  <a:close/>
                </a:path>
                <a:path w="622935" h="91440">
                  <a:moveTo>
                    <a:pt x="66751" y="36283"/>
                  </a:moveTo>
                  <a:lnTo>
                    <a:pt x="37719" y="36283"/>
                  </a:lnTo>
                  <a:lnTo>
                    <a:pt x="42176" y="42913"/>
                  </a:lnTo>
                  <a:lnTo>
                    <a:pt x="42176" y="88861"/>
                  </a:lnTo>
                  <a:lnTo>
                    <a:pt x="58191" y="88861"/>
                  </a:lnTo>
                  <a:lnTo>
                    <a:pt x="58191" y="38734"/>
                  </a:lnTo>
                  <a:lnTo>
                    <a:pt x="66751" y="36283"/>
                  </a:lnTo>
                  <a:close/>
                </a:path>
                <a:path w="622935" h="91440">
                  <a:moveTo>
                    <a:pt x="97423" y="36283"/>
                  </a:moveTo>
                  <a:lnTo>
                    <a:pt x="80251" y="36283"/>
                  </a:lnTo>
                  <a:lnTo>
                    <a:pt x="84340" y="42341"/>
                  </a:lnTo>
                  <a:lnTo>
                    <a:pt x="84340" y="88861"/>
                  </a:lnTo>
                  <a:lnTo>
                    <a:pt x="100368" y="88861"/>
                  </a:lnTo>
                  <a:lnTo>
                    <a:pt x="100368" y="50012"/>
                  </a:lnTo>
                  <a:lnTo>
                    <a:pt x="98131" y="37308"/>
                  </a:lnTo>
                  <a:lnTo>
                    <a:pt x="97423" y="36283"/>
                  </a:lnTo>
                  <a:close/>
                </a:path>
                <a:path w="622935" h="91440">
                  <a:moveTo>
                    <a:pt x="73253" y="22097"/>
                  </a:moveTo>
                  <a:lnTo>
                    <a:pt x="64223" y="22097"/>
                  </a:lnTo>
                  <a:lnTo>
                    <a:pt x="57111" y="24891"/>
                  </a:lnTo>
                  <a:lnTo>
                    <a:pt x="51689" y="32219"/>
                  </a:lnTo>
                  <a:lnTo>
                    <a:pt x="94617" y="32219"/>
                  </a:lnTo>
                  <a:lnTo>
                    <a:pt x="92144" y="28640"/>
                  </a:lnTo>
                  <a:lnTo>
                    <a:pt x="83490" y="23678"/>
                  </a:lnTo>
                  <a:lnTo>
                    <a:pt x="73253" y="22097"/>
                  </a:lnTo>
                  <a:close/>
                </a:path>
                <a:path w="622935" h="91440">
                  <a:moveTo>
                    <a:pt x="40487" y="22097"/>
                  </a:moveTo>
                  <a:lnTo>
                    <a:pt x="24574" y="22097"/>
                  </a:lnTo>
                  <a:lnTo>
                    <a:pt x="18199" y="24777"/>
                  </a:lnTo>
                  <a:lnTo>
                    <a:pt x="14935" y="29768"/>
                  </a:lnTo>
                  <a:lnTo>
                    <a:pt x="50054" y="29768"/>
                  </a:lnTo>
                  <a:lnTo>
                    <a:pt x="47345" y="25704"/>
                  </a:lnTo>
                  <a:lnTo>
                    <a:pt x="40487" y="22097"/>
                  </a:lnTo>
                  <a:close/>
                </a:path>
                <a:path w="622935" h="91440">
                  <a:moveTo>
                    <a:pt x="228130" y="22097"/>
                  </a:moveTo>
                  <a:lnTo>
                    <a:pt x="220052" y="22097"/>
                  </a:lnTo>
                  <a:lnTo>
                    <a:pt x="207195" y="24616"/>
                  </a:lnTo>
                  <a:lnTo>
                    <a:pt x="196181" y="31692"/>
                  </a:lnTo>
                  <a:lnTo>
                    <a:pt x="188490" y="42607"/>
                  </a:lnTo>
                  <a:lnTo>
                    <a:pt x="185597" y="56641"/>
                  </a:lnTo>
                  <a:lnTo>
                    <a:pt x="188298" y="70099"/>
                  </a:lnTo>
                  <a:lnTo>
                    <a:pt x="195640" y="80995"/>
                  </a:lnTo>
                  <a:lnTo>
                    <a:pt x="206482" y="88294"/>
                  </a:lnTo>
                  <a:lnTo>
                    <a:pt x="219684" y="90957"/>
                  </a:lnTo>
                  <a:lnTo>
                    <a:pt x="228485" y="90957"/>
                  </a:lnTo>
                  <a:lnTo>
                    <a:pt x="236677" y="87464"/>
                  </a:lnTo>
                  <a:lnTo>
                    <a:pt x="241020" y="80949"/>
                  </a:lnTo>
                  <a:lnTo>
                    <a:pt x="255955" y="80949"/>
                  </a:lnTo>
                  <a:lnTo>
                    <a:pt x="255955" y="76758"/>
                  </a:lnTo>
                  <a:lnTo>
                    <a:pt x="221373" y="76758"/>
                  </a:lnTo>
                  <a:lnTo>
                    <a:pt x="213608" y="75128"/>
                  </a:lnTo>
                  <a:lnTo>
                    <a:pt x="207335" y="70685"/>
                  </a:lnTo>
                  <a:lnTo>
                    <a:pt x="203141" y="64103"/>
                  </a:lnTo>
                  <a:lnTo>
                    <a:pt x="201612" y="56057"/>
                  </a:lnTo>
                  <a:lnTo>
                    <a:pt x="203258" y="48456"/>
                  </a:lnTo>
                  <a:lnTo>
                    <a:pt x="207640" y="42160"/>
                  </a:lnTo>
                  <a:lnTo>
                    <a:pt x="213919" y="37869"/>
                  </a:lnTo>
                  <a:lnTo>
                    <a:pt x="221259" y="36283"/>
                  </a:lnTo>
                  <a:lnTo>
                    <a:pt x="255955" y="36283"/>
                  </a:lnTo>
                  <a:lnTo>
                    <a:pt x="255955" y="30010"/>
                  </a:lnTo>
                  <a:lnTo>
                    <a:pt x="239928" y="30010"/>
                  </a:lnTo>
                  <a:lnTo>
                    <a:pt x="234022" y="24307"/>
                  </a:lnTo>
                  <a:lnTo>
                    <a:pt x="228130" y="22097"/>
                  </a:lnTo>
                  <a:close/>
                </a:path>
                <a:path w="622935" h="91440">
                  <a:moveTo>
                    <a:pt x="255955" y="80949"/>
                  </a:moveTo>
                  <a:lnTo>
                    <a:pt x="241261" y="80949"/>
                  </a:lnTo>
                  <a:lnTo>
                    <a:pt x="241261" y="88861"/>
                  </a:lnTo>
                  <a:lnTo>
                    <a:pt x="255955" y="88861"/>
                  </a:lnTo>
                  <a:lnTo>
                    <a:pt x="255955" y="80949"/>
                  </a:lnTo>
                  <a:close/>
                </a:path>
                <a:path w="622935" h="91440">
                  <a:moveTo>
                    <a:pt x="255955" y="36283"/>
                  </a:moveTo>
                  <a:lnTo>
                    <a:pt x="221259" y="36283"/>
                  </a:lnTo>
                  <a:lnTo>
                    <a:pt x="229144" y="37941"/>
                  </a:lnTo>
                  <a:lnTo>
                    <a:pt x="235445" y="42391"/>
                  </a:lnTo>
                  <a:lnTo>
                    <a:pt x="239622" y="48847"/>
                  </a:lnTo>
                  <a:lnTo>
                    <a:pt x="241042" y="56057"/>
                  </a:lnTo>
                  <a:lnTo>
                    <a:pt x="241112" y="56641"/>
                  </a:lnTo>
                  <a:lnTo>
                    <a:pt x="239572" y="64350"/>
                  </a:lnTo>
                  <a:lnTo>
                    <a:pt x="235321" y="70786"/>
                  </a:lnTo>
                  <a:lnTo>
                    <a:pt x="229036" y="75151"/>
                  </a:lnTo>
                  <a:lnTo>
                    <a:pt x="221373" y="76758"/>
                  </a:lnTo>
                  <a:lnTo>
                    <a:pt x="255955" y="76758"/>
                  </a:lnTo>
                  <a:lnTo>
                    <a:pt x="255955" y="36283"/>
                  </a:lnTo>
                  <a:close/>
                </a:path>
                <a:path w="622935" h="91440">
                  <a:moveTo>
                    <a:pt x="255955" y="0"/>
                  </a:moveTo>
                  <a:lnTo>
                    <a:pt x="239928" y="0"/>
                  </a:lnTo>
                  <a:lnTo>
                    <a:pt x="239928" y="30010"/>
                  </a:lnTo>
                  <a:lnTo>
                    <a:pt x="255955" y="30010"/>
                  </a:lnTo>
                  <a:lnTo>
                    <a:pt x="255955" y="0"/>
                  </a:lnTo>
                  <a:close/>
                </a:path>
                <a:path w="622935" h="91440">
                  <a:moveTo>
                    <a:pt x="283578" y="0"/>
                  </a:moveTo>
                  <a:lnTo>
                    <a:pt x="274523" y="0"/>
                  </a:lnTo>
                  <a:lnTo>
                    <a:pt x="270852" y="3543"/>
                  </a:lnTo>
                  <a:lnTo>
                    <a:pt x="270852" y="12280"/>
                  </a:lnTo>
                  <a:lnTo>
                    <a:pt x="274523" y="15824"/>
                  </a:lnTo>
                  <a:lnTo>
                    <a:pt x="283578" y="15824"/>
                  </a:lnTo>
                  <a:lnTo>
                    <a:pt x="287248" y="12280"/>
                  </a:lnTo>
                  <a:lnTo>
                    <a:pt x="287248" y="3543"/>
                  </a:lnTo>
                  <a:lnTo>
                    <a:pt x="283578" y="0"/>
                  </a:lnTo>
                  <a:close/>
                </a:path>
                <a:path w="622935" h="91440">
                  <a:moveTo>
                    <a:pt x="534962" y="24307"/>
                  </a:moveTo>
                  <a:lnTo>
                    <a:pt x="520255" y="24307"/>
                  </a:lnTo>
                  <a:lnTo>
                    <a:pt x="520255" y="88861"/>
                  </a:lnTo>
                  <a:lnTo>
                    <a:pt x="536282" y="88861"/>
                  </a:lnTo>
                  <a:lnTo>
                    <a:pt x="536282" y="42456"/>
                  </a:lnTo>
                  <a:lnTo>
                    <a:pt x="541223" y="37452"/>
                  </a:lnTo>
                  <a:lnTo>
                    <a:pt x="550862" y="37096"/>
                  </a:lnTo>
                  <a:lnTo>
                    <a:pt x="550862" y="30010"/>
                  </a:lnTo>
                  <a:lnTo>
                    <a:pt x="534962" y="30010"/>
                  </a:lnTo>
                  <a:lnTo>
                    <a:pt x="534962" y="24307"/>
                  </a:lnTo>
                  <a:close/>
                </a:path>
                <a:path w="622935" h="91440">
                  <a:moveTo>
                    <a:pt x="550862" y="22097"/>
                  </a:moveTo>
                  <a:lnTo>
                    <a:pt x="542912" y="22097"/>
                  </a:lnTo>
                  <a:lnTo>
                    <a:pt x="539419" y="23964"/>
                  </a:lnTo>
                  <a:lnTo>
                    <a:pt x="535203" y="30010"/>
                  </a:lnTo>
                  <a:lnTo>
                    <a:pt x="550862" y="30010"/>
                  </a:lnTo>
                  <a:lnTo>
                    <a:pt x="550862" y="22097"/>
                  </a:lnTo>
                  <a:close/>
                </a:path>
                <a:path w="622935" h="91440">
                  <a:moveTo>
                    <a:pt x="587946" y="22097"/>
                  </a:moveTo>
                  <a:lnTo>
                    <a:pt x="573861" y="24830"/>
                  </a:lnTo>
                  <a:lnTo>
                    <a:pt x="562722" y="32273"/>
                  </a:lnTo>
                  <a:lnTo>
                    <a:pt x="555401" y="43293"/>
                  </a:lnTo>
                  <a:lnTo>
                    <a:pt x="552767" y="56756"/>
                  </a:lnTo>
                  <a:lnTo>
                    <a:pt x="555453" y="70147"/>
                  </a:lnTo>
                  <a:lnTo>
                    <a:pt x="562871" y="81010"/>
                  </a:lnTo>
                  <a:lnTo>
                    <a:pt x="574064" y="88295"/>
                  </a:lnTo>
                  <a:lnTo>
                    <a:pt x="588073" y="90957"/>
                  </a:lnTo>
                  <a:lnTo>
                    <a:pt x="598504" y="89281"/>
                  </a:lnTo>
                  <a:lnTo>
                    <a:pt x="607920" y="84616"/>
                  </a:lnTo>
                  <a:lnTo>
                    <a:pt x="615484" y="77509"/>
                  </a:lnTo>
                  <a:lnTo>
                    <a:pt x="615890" y="76758"/>
                  </a:lnTo>
                  <a:lnTo>
                    <a:pt x="578192" y="76758"/>
                  </a:lnTo>
                  <a:lnTo>
                    <a:pt x="570839" y="69202"/>
                  </a:lnTo>
                  <a:lnTo>
                    <a:pt x="569633" y="63499"/>
                  </a:lnTo>
                  <a:lnTo>
                    <a:pt x="621563" y="63499"/>
                  </a:lnTo>
                  <a:lnTo>
                    <a:pt x="622173" y="60705"/>
                  </a:lnTo>
                  <a:lnTo>
                    <a:pt x="622528" y="58153"/>
                  </a:lnTo>
                  <a:lnTo>
                    <a:pt x="622528" y="55714"/>
                  </a:lnTo>
                  <a:lnTo>
                    <a:pt x="621584" y="51053"/>
                  </a:lnTo>
                  <a:lnTo>
                    <a:pt x="569150" y="51053"/>
                  </a:lnTo>
                  <a:lnTo>
                    <a:pt x="571690" y="41173"/>
                  </a:lnTo>
                  <a:lnTo>
                    <a:pt x="579158" y="36283"/>
                  </a:lnTo>
                  <a:lnTo>
                    <a:pt x="615571" y="36283"/>
                  </a:lnTo>
                  <a:lnTo>
                    <a:pt x="612514" y="31838"/>
                  </a:lnTo>
                  <a:lnTo>
                    <a:pt x="601536" y="24700"/>
                  </a:lnTo>
                  <a:lnTo>
                    <a:pt x="587946" y="22097"/>
                  </a:lnTo>
                  <a:close/>
                </a:path>
                <a:path w="622935" h="91440">
                  <a:moveTo>
                    <a:pt x="620356" y="68503"/>
                  </a:moveTo>
                  <a:lnTo>
                    <a:pt x="603491" y="68503"/>
                  </a:lnTo>
                  <a:lnTo>
                    <a:pt x="600240" y="74206"/>
                  </a:lnTo>
                  <a:lnTo>
                    <a:pt x="594702" y="76758"/>
                  </a:lnTo>
                  <a:lnTo>
                    <a:pt x="615890" y="76758"/>
                  </a:lnTo>
                  <a:lnTo>
                    <a:pt x="620356" y="68503"/>
                  </a:lnTo>
                  <a:close/>
                </a:path>
                <a:path w="622935" h="91440">
                  <a:moveTo>
                    <a:pt x="615571" y="36283"/>
                  </a:moveTo>
                  <a:lnTo>
                    <a:pt x="597954" y="36283"/>
                  </a:lnTo>
                  <a:lnTo>
                    <a:pt x="604570" y="41757"/>
                  </a:lnTo>
                  <a:lnTo>
                    <a:pt x="606145" y="51053"/>
                  </a:lnTo>
                  <a:lnTo>
                    <a:pt x="621584" y="51053"/>
                  </a:lnTo>
                  <a:lnTo>
                    <a:pt x="619854" y="42511"/>
                  </a:lnTo>
                  <a:lnTo>
                    <a:pt x="615571" y="36283"/>
                  </a:lnTo>
                  <a:close/>
                </a:path>
                <a:path w="622935" h="91440">
                  <a:moveTo>
                    <a:pt x="478802" y="22097"/>
                  </a:moveTo>
                  <a:lnTo>
                    <a:pt x="469404" y="22097"/>
                  </a:lnTo>
                  <a:lnTo>
                    <a:pt x="455983" y="24789"/>
                  </a:lnTo>
                  <a:lnTo>
                    <a:pt x="445376" y="32115"/>
                  </a:lnTo>
                  <a:lnTo>
                    <a:pt x="438407" y="42950"/>
                  </a:lnTo>
                  <a:lnTo>
                    <a:pt x="435902" y="56172"/>
                  </a:lnTo>
                  <a:lnTo>
                    <a:pt x="438323" y="69852"/>
                  </a:lnTo>
                  <a:lnTo>
                    <a:pt x="445058" y="80894"/>
                  </a:lnTo>
                  <a:lnTo>
                    <a:pt x="455318" y="88270"/>
                  </a:lnTo>
                  <a:lnTo>
                    <a:pt x="468312" y="90957"/>
                  </a:lnTo>
                  <a:lnTo>
                    <a:pt x="474748" y="90225"/>
                  </a:lnTo>
                  <a:lnTo>
                    <a:pt x="481193" y="88163"/>
                  </a:lnTo>
                  <a:lnTo>
                    <a:pt x="487071" y="84967"/>
                  </a:lnTo>
                  <a:lnTo>
                    <a:pt x="491807" y="80835"/>
                  </a:lnTo>
                  <a:lnTo>
                    <a:pt x="506514" y="80835"/>
                  </a:lnTo>
                  <a:lnTo>
                    <a:pt x="506514" y="76758"/>
                  </a:lnTo>
                  <a:lnTo>
                    <a:pt x="471817" y="76758"/>
                  </a:lnTo>
                  <a:lnTo>
                    <a:pt x="463931" y="75172"/>
                  </a:lnTo>
                  <a:lnTo>
                    <a:pt x="457625" y="70872"/>
                  </a:lnTo>
                  <a:lnTo>
                    <a:pt x="453443" y="64542"/>
                  </a:lnTo>
                  <a:lnTo>
                    <a:pt x="451929" y="56870"/>
                  </a:lnTo>
                  <a:lnTo>
                    <a:pt x="453441" y="48799"/>
                  </a:lnTo>
                  <a:lnTo>
                    <a:pt x="457609" y="42262"/>
                  </a:lnTo>
                  <a:lnTo>
                    <a:pt x="463877" y="37882"/>
                  </a:lnTo>
                  <a:lnTo>
                    <a:pt x="471690" y="36283"/>
                  </a:lnTo>
                  <a:lnTo>
                    <a:pt x="506514" y="36283"/>
                  </a:lnTo>
                  <a:lnTo>
                    <a:pt x="506514" y="32448"/>
                  </a:lnTo>
                  <a:lnTo>
                    <a:pt x="491578" y="32448"/>
                  </a:lnTo>
                  <a:lnTo>
                    <a:pt x="488073" y="27444"/>
                  </a:lnTo>
                  <a:lnTo>
                    <a:pt x="478802" y="22097"/>
                  </a:lnTo>
                  <a:close/>
                </a:path>
                <a:path w="622935" h="91440">
                  <a:moveTo>
                    <a:pt x="506514" y="80835"/>
                  </a:moveTo>
                  <a:lnTo>
                    <a:pt x="491807" y="80835"/>
                  </a:lnTo>
                  <a:lnTo>
                    <a:pt x="491807" y="88861"/>
                  </a:lnTo>
                  <a:lnTo>
                    <a:pt x="506514" y="88861"/>
                  </a:lnTo>
                  <a:lnTo>
                    <a:pt x="506514" y="80835"/>
                  </a:lnTo>
                  <a:close/>
                </a:path>
                <a:path w="622935" h="91440">
                  <a:moveTo>
                    <a:pt x="506514" y="36283"/>
                  </a:moveTo>
                  <a:lnTo>
                    <a:pt x="471690" y="36283"/>
                  </a:lnTo>
                  <a:lnTo>
                    <a:pt x="479639" y="37841"/>
                  </a:lnTo>
                  <a:lnTo>
                    <a:pt x="485846" y="42114"/>
                  </a:lnTo>
                  <a:lnTo>
                    <a:pt x="489884" y="48505"/>
                  </a:lnTo>
                  <a:lnTo>
                    <a:pt x="491280" y="56172"/>
                  </a:lnTo>
                  <a:lnTo>
                    <a:pt x="491242" y="56870"/>
                  </a:lnTo>
                  <a:lnTo>
                    <a:pt x="489919" y="64253"/>
                  </a:lnTo>
                  <a:lnTo>
                    <a:pt x="485952" y="70729"/>
                  </a:lnTo>
                  <a:lnTo>
                    <a:pt x="479794" y="75133"/>
                  </a:lnTo>
                  <a:lnTo>
                    <a:pt x="471817" y="76758"/>
                  </a:lnTo>
                  <a:lnTo>
                    <a:pt x="506514" y="76758"/>
                  </a:lnTo>
                  <a:lnTo>
                    <a:pt x="506514" y="36283"/>
                  </a:lnTo>
                  <a:close/>
                </a:path>
                <a:path w="622935" h="91440">
                  <a:moveTo>
                    <a:pt x="506514" y="24307"/>
                  </a:moveTo>
                  <a:lnTo>
                    <a:pt x="491807" y="24307"/>
                  </a:lnTo>
                  <a:lnTo>
                    <a:pt x="491807" y="32448"/>
                  </a:lnTo>
                  <a:lnTo>
                    <a:pt x="506514" y="32448"/>
                  </a:lnTo>
                  <a:lnTo>
                    <a:pt x="506514" y="24307"/>
                  </a:lnTo>
                  <a:close/>
                </a:path>
                <a:path w="622935" h="91440">
                  <a:moveTo>
                    <a:pt x="287058" y="24307"/>
                  </a:moveTo>
                  <a:lnTo>
                    <a:pt x="271030" y="24307"/>
                  </a:lnTo>
                  <a:lnTo>
                    <a:pt x="271030" y="88849"/>
                  </a:lnTo>
                  <a:lnTo>
                    <a:pt x="287058" y="88849"/>
                  </a:lnTo>
                  <a:lnTo>
                    <a:pt x="287058" y="24307"/>
                  </a:lnTo>
                  <a:close/>
                </a:path>
                <a:path w="622935" h="91440">
                  <a:moveTo>
                    <a:pt x="312902" y="24307"/>
                  </a:moveTo>
                  <a:lnTo>
                    <a:pt x="295071" y="24307"/>
                  </a:lnTo>
                  <a:lnTo>
                    <a:pt x="328193" y="90957"/>
                  </a:lnTo>
                  <a:lnTo>
                    <a:pt x="345339" y="57530"/>
                  </a:lnTo>
                  <a:lnTo>
                    <a:pt x="328637" y="57530"/>
                  </a:lnTo>
                  <a:lnTo>
                    <a:pt x="312902" y="24307"/>
                  </a:lnTo>
                  <a:close/>
                </a:path>
                <a:path w="622935" h="91440">
                  <a:moveTo>
                    <a:pt x="396798" y="22097"/>
                  </a:moveTo>
                  <a:lnTo>
                    <a:pt x="382981" y="24823"/>
                  </a:lnTo>
                  <a:lnTo>
                    <a:pt x="371725" y="32216"/>
                  </a:lnTo>
                  <a:lnTo>
                    <a:pt x="364151" y="43100"/>
                  </a:lnTo>
                  <a:lnTo>
                    <a:pt x="361378" y="56299"/>
                  </a:lnTo>
                  <a:lnTo>
                    <a:pt x="364153" y="69708"/>
                  </a:lnTo>
                  <a:lnTo>
                    <a:pt x="371740" y="80733"/>
                  </a:lnTo>
                  <a:lnTo>
                    <a:pt x="383029" y="88206"/>
                  </a:lnTo>
                  <a:lnTo>
                    <a:pt x="396913" y="90957"/>
                  </a:lnTo>
                  <a:lnTo>
                    <a:pt x="407807" y="89416"/>
                  </a:lnTo>
                  <a:lnTo>
                    <a:pt x="417279" y="84920"/>
                  </a:lnTo>
                  <a:lnTo>
                    <a:pt x="424943" y="77653"/>
                  </a:lnTo>
                  <a:lnTo>
                    <a:pt x="425440" y="76758"/>
                  </a:lnTo>
                  <a:lnTo>
                    <a:pt x="397522" y="76758"/>
                  </a:lnTo>
                  <a:lnTo>
                    <a:pt x="389552" y="75215"/>
                  </a:lnTo>
                  <a:lnTo>
                    <a:pt x="383173" y="70958"/>
                  </a:lnTo>
                  <a:lnTo>
                    <a:pt x="378940" y="64542"/>
                  </a:lnTo>
                  <a:lnTo>
                    <a:pt x="377405" y="56527"/>
                  </a:lnTo>
                  <a:lnTo>
                    <a:pt x="378842" y="48505"/>
                  </a:lnTo>
                  <a:lnTo>
                    <a:pt x="382854" y="42086"/>
                  </a:lnTo>
                  <a:lnTo>
                    <a:pt x="388989" y="37827"/>
                  </a:lnTo>
                  <a:lnTo>
                    <a:pt x="396798" y="36283"/>
                  </a:lnTo>
                  <a:lnTo>
                    <a:pt x="425386" y="36283"/>
                  </a:lnTo>
                  <a:lnTo>
                    <a:pt x="425095" y="35738"/>
                  </a:lnTo>
                  <a:lnTo>
                    <a:pt x="417312" y="28320"/>
                  </a:lnTo>
                  <a:lnTo>
                    <a:pt x="407677" y="23693"/>
                  </a:lnTo>
                  <a:lnTo>
                    <a:pt x="396798" y="22097"/>
                  </a:lnTo>
                  <a:close/>
                </a:path>
                <a:path w="622935" h="91440">
                  <a:moveTo>
                    <a:pt x="430415" y="67805"/>
                  </a:moveTo>
                  <a:lnTo>
                    <a:pt x="412343" y="67805"/>
                  </a:lnTo>
                  <a:lnTo>
                    <a:pt x="408965" y="73037"/>
                  </a:lnTo>
                  <a:lnTo>
                    <a:pt x="404152" y="76758"/>
                  </a:lnTo>
                  <a:lnTo>
                    <a:pt x="425440" y="76758"/>
                  </a:lnTo>
                  <a:lnTo>
                    <a:pt x="430415" y="67805"/>
                  </a:lnTo>
                  <a:close/>
                </a:path>
                <a:path w="622935" h="91440">
                  <a:moveTo>
                    <a:pt x="362381" y="24307"/>
                  </a:moveTo>
                  <a:lnTo>
                    <a:pt x="344398" y="24307"/>
                  </a:lnTo>
                  <a:lnTo>
                    <a:pt x="328637" y="57530"/>
                  </a:lnTo>
                  <a:lnTo>
                    <a:pt x="345339" y="57530"/>
                  </a:lnTo>
                  <a:lnTo>
                    <a:pt x="362381" y="24307"/>
                  </a:lnTo>
                  <a:close/>
                </a:path>
                <a:path w="622935" h="91440">
                  <a:moveTo>
                    <a:pt x="425386" y="36283"/>
                  </a:moveTo>
                  <a:lnTo>
                    <a:pt x="404152" y="36283"/>
                  </a:lnTo>
                  <a:lnTo>
                    <a:pt x="408851" y="39662"/>
                  </a:lnTo>
                  <a:lnTo>
                    <a:pt x="412343" y="45707"/>
                  </a:lnTo>
                  <a:lnTo>
                    <a:pt x="430415" y="45707"/>
                  </a:lnTo>
                  <a:lnTo>
                    <a:pt x="425386" y="36283"/>
                  </a:lnTo>
                  <a:close/>
                </a:path>
              </a:pathLst>
            </a:custGeom>
            <a:solidFill>
              <a:srgbClr val="00293A"/>
            </a:solidFill>
          </p:spPr>
          <p:txBody>
            <a:bodyPr wrap="square" lIns="0" tIns="0" rIns="0" bIns="0" rtlCol="0"/>
            <a:lstStyle/>
            <a:p>
              <a:endParaRPr/>
            </a:p>
          </p:txBody>
        </p:sp>
      </p:grpSp>
    </p:spTree>
    <p:extLst>
      <p:ext uri="{BB962C8B-B14F-4D97-AF65-F5344CB8AC3E}">
        <p14:creationId xmlns:p14="http://schemas.microsoft.com/office/powerpoint/2010/main" val="3887485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1_Title Slide 1">
    <p:spTree>
      <p:nvGrpSpPr>
        <p:cNvPr id="1" name=""/>
        <p:cNvGrpSpPr/>
        <p:nvPr/>
      </p:nvGrpSpPr>
      <p:grpSpPr>
        <a:xfrm>
          <a:off x="0" y="0"/>
          <a:ext cx="0" cy="0"/>
          <a:chOff x="0" y="0"/>
          <a:chExt cx="0" cy="0"/>
        </a:xfrm>
      </p:grpSpPr>
      <p:sp>
        <p:nvSpPr>
          <p:cNvPr id="20" name="object 7">
            <a:extLst>
              <a:ext uri="{FF2B5EF4-FFF2-40B4-BE49-F238E27FC236}">
                <a16:creationId xmlns:a16="http://schemas.microsoft.com/office/drawing/2014/main" id="{3D04D50F-5E49-4645-A214-2F61AEB01BA4}"/>
              </a:ext>
            </a:extLst>
          </p:cNvPr>
          <p:cNvSpPr/>
          <p:nvPr userDrawn="1"/>
        </p:nvSpPr>
        <p:spPr>
          <a:xfrm>
            <a:off x="914400" y="7238113"/>
            <a:ext cx="12801600" cy="0"/>
          </a:xfrm>
          <a:custGeom>
            <a:avLst/>
            <a:gdLst/>
            <a:ahLst/>
            <a:cxnLst/>
            <a:rect l="l" t="t" r="r" b="b"/>
            <a:pathLst>
              <a:path w="12801600">
                <a:moveTo>
                  <a:pt x="12801600" y="0"/>
                </a:moveTo>
                <a:lnTo>
                  <a:pt x="0" y="0"/>
                </a:lnTo>
              </a:path>
            </a:pathLst>
          </a:custGeom>
          <a:ln w="6350">
            <a:solidFill>
              <a:srgbClr val="00293A"/>
            </a:solidFill>
          </a:ln>
        </p:spPr>
        <p:txBody>
          <a:bodyPr wrap="square" lIns="0" tIns="0" rIns="0" bIns="0" rtlCol="0"/>
          <a:lstStyle/>
          <a:p>
            <a:endParaRPr/>
          </a:p>
        </p:txBody>
      </p:sp>
      <p:pic>
        <p:nvPicPr>
          <p:cNvPr id="10" name="object 8">
            <a:extLst>
              <a:ext uri="{FF2B5EF4-FFF2-40B4-BE49-F238E27FC236}">
                <a16:creationId xmlns:a16="http://schemas.microsoft.com/office/drawing/2014/main" id="{A943F629-1144-5745-8BDF-ACAEE81FDE3F}"/>
              </a:ext>
            </a:extLst>
          </p:cNvPr>
          <p:cNvPicPr/>
          <p:nvPr/>
        </p:nvPicPr>
        <p:blipFill>
          <a:blip r:embed="rId2">
            <a:extLst>
              <a:ext uri="{28A0092B-C50C-407E-A947-70E740481C1C}">
                <a14:useLocalDpi xmlns:a14="http://schemas.microsoft.com/office/drawing/2010/main" val="0"/>
              </a:ext>
            </a:extLst>
          </a:blip>
          <a:srcRect/>
          <a:stretch/>
        </p:blipFill>
        <p:spPr>
          <a:xfrm>
            <a:off x="7315206" y="0"/>
            <a:ext cx="7315188" cy="8229587"/>
          </a:xfrm>
          <a:prstGeom prst="rect">
            <a:avLst/>
          </a:prstGeom>
        </p:spPr>
      </p:pic>
      <p:sp>
        <p:nvSpPr>
          <p:cNvPr id="15" name="Text Placeholder 14">
            <a:extLst>
              <a:ext uri="{FF2B5EF4-FFF2-40B4-BE49-F238E27FC236}">
                <a16:creationId xmlns:a16="http://schemas.microsoft.com/office/drawing/2014/main" id="{BC1BF6E8-02B0-0844-917A-7B26681651E7}"/>
              </a:ext>
            </a:extLst>
          </p:cNvPr>
          <p:cNvSpPr>
            <a:spLocks noGrp="1"/>
          </p:cNvSpPr>
          <p:nvPr>
            <p:ph type="body" sz="quarter" idx="10" hasCustomPrompt="1"/>
          </p:nvPr>
        </p:nvSpPr>
        <p:spPr>
          <a:xfrm>
            <a:off x="914400" y="1782967"/>
            <a:ext cx="5638800" cy="4998823"/>
          </a:xfrm>
        </p:spPr>
        <p:txBody>
          <a:bodyPr>
            <a:noAutofit/>
          </a:bodyPr>
          <a:lstStyle>
            <a:lvl1pPr marL="0" indent="0">
              <a:buNone/>
              <a:defRPr sz="1800">
                <a:solidFill>
                  <a:srgbClr val="00609C"/>
                </a:solidFill>
                <a:latin typeface="Arial" panose="020B0604020202020204" pitchFamily="34" charset="0"/>
                <a:cs typeface="Arial" panose="020B0604020202020204" pitchFamily="34" charset="0"/>
              </a:defRPr>
            </a:lvl1pPr>
          </a:lstStyle>
          <a:p>
            <a:pPr lvl="0"/>
            <a:r>
              <a:rPr lang="en-US" dirty="0"/>
              <a:t>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sunt in culpa qui </a:t>
            </a:r>
            <a:r>
              <a:rPr lang="en-US" dirty="0" err="1"/>
              <a:t>officia</a:t>
            </a:r>
            <a:r>
              <a:rPr lang="en-US" dirty="0"/>
              <a:t> </a:t>
            </a:r>
            <a:r>
              <a:rPr lang="en-US" dirty="0" err="1"/>
              <a:t>deserunt</a:t>
            </a:r>
            <a:r>
              <a:rPr lang="en-US" dirty="0"/>
              <a:t> </a:t>
            </a:r>
            <a:r>
              <a:rPr lang="en-US" dirty="0" err="1"/>
              <a:t>mollit</a:t>
            </a:r>
            <a:r>
              <a:rPr lang="en-US" dirty="0"/>
              <a:t> ani.</a:t>
            </a:r>
          </a:p>
        </p:txBody>
      </p:sp>
      <p:sp>
        <p:nvSpPr>
          <p:cNvPr id="18" name="Text Placeholder 7">
            <a:extLst>
              <a:ext uri="{FF2B5EF4-FFF2-40B4-BE49-F238E27FC236}">
                <a16:creationId xmlns:a16="http://schemas.microsoft.com/office/drawing/2014/main" id="{CEF89250-46BF-644A-B1B1-1AB10C555CF6}"/>
              </a:ext>
            </a:extLst>
          </p:cNvPr>
          <p:cNvSpPr>
            <a:spLocks noGrp="1"/>
          </p:cNvSpPr>
          <p:nvPr>
            <p:ph type="body" sz="quarter" idx="14" hasCustomPrompt="1"/>
          </p:nvPr>
        </p:nvSpPr>
        <p:spPr>
          <a:xfrm>
            <a:off x="904524" y="684928"/>
            <a:ext cx="5661377" cy="796925"/>
          </a:xfrm>
        </p:spPr>
        <p:txBody>
          <a:bodyPr>
            <a:normAutofit/>
          </a:bodyPr>
          <a:lstStyle>
            <a:lvl1pPr marL="0" indent="0">
              <a:buNone/>
              <a:defRPr lang="en-US" sz="3200" b="0" i="0" kern="1200" spc="10" dirty="0">
                <a:solidFill>
                  <a:schemeClr val="accent1"/>
                </a:solidFill>
                <a:latin typeface="Arial" panose="020B0604020202020204" pitchFamily="34" charset="0"/>
                <a:ea typeface="+mj-ea"/>
                <a:cs typeface="Arial" panose="020B0604020202020204" pitchFamily="34" charset="0"/>
              </a:defRPr>
            </a:lvl1pPr>
          </a:lstStyle>
          <a:p>
            <a:pPr lvl="0"/>
            <a:r>
              <a:rPr lang="en-US" dirty="0"/>
              <a:t>Page Content Header</a:t>
            </a:r>
          </a:p>
        </p:txBody>
      </p:sp>
      <p:sp>
        <p:nvSpPr>
          <p:cNvPr id="19" name="object 2">
            <a:extLst>
              <a:ext uri="{FF2B5EF4-FFF2-40B4-BE49-F238E27FC236}">
                <a16:creationId xmlns:a16="http://schemas.microsoft.com/office/drawing/2014/main" id="{0B130B64-04E3-9C4F-B800-742D07A91065}"/>
              </a:ext>
            </a:extLst>
          </p:cNvPr>
          <p:cNvSpPr txBox="1"/>
          <p:nvPr userDrawn="1"/>
        </p:nvSpPr>
        <p:spPr>
          <a:xfrm>
            <a:off x="10420746" y="7554693"/>
            <a:ext cx="3295015" cy="113664"/>
          </a:xfrm>
          <a:prstGeom prst="rect">
            <a:avLst/>
          </a:prstGeom>
        </p:spPr>
        <p:txBody>
          <a:bodyPr vert="horz" wrap="square" lIns="0" tIns="0" rIns="0" bIns="0" rtlCol="0">
            <a:spAutoFit/>
          </a:bodyPr>
          <a:lstStyle/>
          <a:p>
            <a:pPr>
              <a:lnSpc>
                <a:spcPts val="885"/>
              </a:lnSpc>
            </a:pPr>
            <a:r>
              <a:rPr sz="800" spc="-5" dirty="0">
                <a:solidFill>
                  <a:srgbClr val="00293A"/>
                </a:solidFill>
                <a:latin typeface="Arial"/>
                <a:cs typeface="Arial"/>
              </a:rPr>
              <a:t>Copyright</a:t>
            </a:r>
            <a:r>
              <a:rPr sz="800" spc="-15" dirty="0">
                <a:solidFill>
                  <a:srgbClr val="00293A"/>
                </a:solidFill>
                <a:latin typeface="Arial"/>
                <a:cs typeface="Arial"/>
              </a:rPr>
              <a:t> </a:t>
            </a:r>
            <a:r>
              <a:rPr sz="800" dirty="0">
                <a:solidFill>
                  <a:srgbClr val="00293A"/>
                </a:solidFill>
                <a:latin typeface="Arial"/>
                <a:cs typeface="Arial"/>
              </a:rPr>
              <a:t>©</a:t>
            </a:r>
            <a:r>
              <a:rPr sz="800" spc="-10" dirty="0">
                <a:solidFill>
                  <a:srgbClr val="00293A"/>
                </a:solidFill>
                <a:latin typeface="Arial"/>
                <a:cs typeface="Arial"/>
              </a:rPr>
              <a:t> </a:t>
            </a:r>
            <a:r>
              <a:rPr sz="800" spc="-5" dirty="0">
                <a:solidFill>
                  <a:srgbClr val="00293A"/>
                </a:solidFill>
                <a:latin typeface="Arial"/>
                <a:cs typeface="Arial"/>
              </a:rPr>
              <a:t>2021</a:t>
            </a:r>
            <a:r>
              <a:rPr sz="800" spc="-10" dirty="0">
                <a:solidFill>
                  <a:srgbClr val="00293A"/>
                </a:solidFill>
                <a:latin typeface="Arial"/>
                <a:cs typeface="Arial"/>
              </a:rPr>
              <a:t> </a:t>
            </a:r>
            <a:r>
              <a:rPr sz="800" dirty="0">
                <a:solidFill>
                  <a:srgbClr val="00293A"/>
                </a:solidFill>
                <a:latin typeface="Arial"/>
                <a:cs typeface="Arial"/>
              </a:rPr>
              <a:t>ModivCare®</a:t>
            </a:r>
            <a:r>
              <a:rPr sz="800" spc="-10" dirty="0">
                <a:solidFill>
                  <a:srgbClr val="00293A"/>
                </a:solidFill>
                <a:latin typeface="Arial"/>
                <a:cs typeface="Arial"/>
              </a:rPr>
              <a:t> </a:t>
            </a:r>
            <a:r>
              <a:rPr sz="800" dirty="0">
                <a:solidFill>
                  <a:srgbClr val="00293A"/>
                </a:solidFill>
                <a:latin typeface="Arial"/>
                <a:cs typeface="Arial"/>
              </a:rPr>
              <a:t>Solutions</a:t>
            </a:r>
            <a:r>
              <a:rPr sz="800" spc="-10" dirty="0">
                <a:solidFill>
                  <a:srgbClr val="00293A"/>
                </a:solidFill>
                <a:latin typeface="Arial"/>
                <a:cs typeface="Arial"/>
              </a:rPr>
              <a:t> </a:t>
            </a:r>
            <a:r>
              <a:rPr sz="800" spc="-5" dirty="0">
                <a:solidFill>
                  <a:srgbClr val="00293A"/>
                </a:solidFill>
                <a:latin typeface="Arial"/>
                <a:cs typeface="Arial"/>
              </a:rPr>
              <a:t>LLC</a:t>
            </a:r>
            <a:r>
              <a:rPr sz="800" spc="-10" dirty="0">
                <a:solidFill>
                  <a:srgbClr val="00293A"/>
                </a:solidFill>
                <a:latin typeface="Arial"/>
                <a:cs typeface="Arial"/>
              </a:rPr>
              <a:t> </a:t>
            </a:r>
            <a:r>
              <a:rPr sz="800" dirty="0">
                <a:solidFill>
                  <a:srgbClr val="00293A"/>
                </a:solidFill>
                <a:latin typeface="Arial"/>
                <a:cs typeface="Arial"/>
              </a:rPr>
              <a:t>-</a:t>
            </a:r>
            <a:r>
              <a:rPr sz="800" spc="-10" dirty="0">
                <a:solidFill>
                  <a:srgbClr val="00293A"/>
                </a:solidFill>
                <a:latin typeface="Arial"/>
                <a:cs typeface="Arial"/>
              </a:rPr>
              <a:t> </a:t>
            </a:r>
            <a:r>
              <a:rPr sz="800" spc="-5" dirty="0">
                <a:solidFill>
                  <a:srgbClr val="00293A"/>
                </a:solidFill>
                <a:latin typeface="Arial"/>
                <a:cs typeface="Arial"/>
              </a:rPr>
              <a:t>Confidential</a:t>
            </a:r>
            <a:r>
              <a:rPr sz="800" spc="-15" dirty="0">
                <a:solidFill>
                  <a:srgbClr val="00293A"/>
                </a:solidFill>
                <a:latin typeface="Arial"/>
                <a:cs typeface="Arial"/>
              </a:rPr>
              <a:t> </a:t>
            </a:r>
            <a:r>
              <a:rPr sz="800" dirty="0">
                <a:solidFill>
                  <a:srgbClr val="00293A"/>
                </a:solidFill>
                <a:latin typeface="Arial"/>
                <a:cs typeface="Arial"/>
              </a:rPr>
              <a:t>&amp;</a:t>
            </a:r>
            <a:r>
              <a:rPr sz="800" spc="-5" dirty="0">
                <a:solidFill>
                  <a:srgbClr val="00293A"/>
                </a:solidFill>
                <a:latin typeface="Arial"/>
                <a:cs typeface="Arial"/>
              </a:rPr>
              <a:t> </a:t>
            </a:r>
            <a:r>
              <a:rPr sz="800" dirty="0">
                <a:solidFill>
                  <a:srgbClr val="00293A"/>
                </a:solidFill>
                <a:latin typeface="Arial"/>
                <a:cs typeface="Arial"/>
              </a:rPr>
              <a:t>Proprietary</a:t>
            </a:r>
            <a:endParaRPr sz="800">
              <a:latin typeface="Arial"/>
              <a:cs typeface="Arial"/>
            </a:endParaRPr>
          </a:p>
        </p:txBody>
      </p:sp>
      <p:sp>
        <p:nvSpPr>
          <p:cNvPr id="21" name="object 16">
            <a:extLst>
              <a:ext uri="{FF2B5EF4-FFF2-40B4-BE49-F238E27FC236}">
                <a16:creationId xmlns:a16="http://schemas.microsoft.com/office/drawing/2014/main" id="{B77D6767-A592-C64B-BA45-CE1CE7E0ADFA}"/>
              </a:ext>
            </a:extLst>
          </p:cNvPr>
          <p:cNvSpPr txBox="1">
            <a:spLocks noGrp="1"/>
          </p:cNvSpPr>
          <p:nvPr>
            <p:ph type="sldNum" sz="quarter" idx="7"/>
          </p:nvPr>
        </p:nvSpPr>
        <p:spPr>
          <a:xfrm>
            <a:off x="13276849" y="7728223"/>
            <a:ext cx="438912" cy="274320"/>
          </a:xfrm>
          <a:prstGeom prst="rect">
            <a:avLst/>
          </a:prstGeom>
        </p:spPr>
        <p:txBody>
          <a:bodyPr vert="horz" wrap="square" lIns="0" tIns="3175" rIns="0" bIns="0" rtlCol="0">
            <a:spAutoFit/>
          </a:bodyPr>
          <a:lstStyle/>
          <a:p>
            <a:pPr marL="38100">
              <a:lnSpc>
                <a:spcPct val="100000"/>
              </a:lnSpc>
              <a:spcBef>
                <a:spcPts val="25"/>
              </a:spcBef>
            </a:pPr>
            <a:fld id="{81D60167-4931-47E6-BA6A-407CBD079E47}" type="slidenum">
              <a:rPr dirty="0"/>
              <a:t>‹#›</a:t>
            </a:fld>
            <a:endParaRPr dirty="0"/>
          </a:p>
        </p:txBody>
      </p:sp>
      <p:grpSp>
        <p:nvGrpSpPr>
          <p:cNvPr id="22" name="Group 21">
            <a:extLst>
              <a:ext uri="{FF2B5EF4-FFF2-40B4-BE49-F238E27FC236}">
                <a16:creationId xmlns:a16="http://schemas.microsoft.com/office/drawing/2014/main" id="{0B42A2FF-A355-CB42-8769-084A63DCB529}"/>
              </a:ext>
            </a:extLst>
          </p:cNvPr>
          <p:cNvGrpSpPr/>
          <p:nvPr userDrawn="1"/>
        </p:nvGrpSpPr>
        <p:grpSpPr>
          <a:xfrm>
            <a:off x="905331" y="7539228"/>
            <a:ext cx="847269" cy="152400"/>
            <a:chOff x="914400" y="7539228"/>
            <a:chExt cx="847269" cy="152400"/>
          </a:xfrm>
        </p:grpSpPr>
        <p:sp>
          <p:nvSpPr>
            <p:cNvPr id="23" name="object 4">
              <a:extLst>
                <a:ext uri="{FF2B5EF4-FFF2-40B4-BE49-F238E27FC236}">
                  <a16:creationId xmlns:a16="http://schemas.microsoft.com/office/drawing/2014/main" id="{8DE4E165-AF0B-5245-A332-92B71FE2E175}"/>
                </a:ext>
              </a:extLst>
            </p:cNvPr>
            <p:cNvSpPr/>
            <p:nvPr userDrawn="1"/>
          </p:nvSpPr>
          <p:spPr>
            <a:xfrm>
              <a:off x="914400" y="7539228"/>
              <a:ext cx="168275" cy="152400"/>
            </a:xfrm>
            <a:custGeom>
              <a:avLst/>
              <a:gdLst/>
              <a:ahLst/>
              <a:cxnLst/>
              <a:rect l="l" t="t" r="r" b="b"/>
              <a:pathLst>
                <a:path w="168275" h="152400">
                  <a:moveTo>
                    <a:pt x="21704" y="0"/>
                  </a:moveTo>
                  <a:lnTo>
                    <a:pt x="0" y="0"/>
                  </a:lnTo>
                  <a:lnTo>
                    <a:pt x="0" y="152311"/>
                  </a:lnTo>
                  <a:lnTo>
                    <a:pt x="21704" y="152311"/>
                  </a:lnTo>
                  <a:lnTo>
                    <a:pt x="21704" y="0"/>
                  </a:lnTo>
                  <a:close/>
                </a:path>
                <a:path w="168275" h="152400">
                  <a:moveTo>
                    <a:pt x="81610" y="0"/>
                  </a:moveTo>
                  <a:lnTo>
                    <a:pt x="36169" y="0"/>
                  </a:lnTo>
                  <a:lnTo>
                    <a:pt x="36169" y="152311"/>
                  </a:lnTo>
                  <a:lnTo>
                    <a:pt x="81610" y="152311"/>
                  </a:lnTo>
                  <a:lnTo>
                    <a:pt x="81610" y="0"/>
                  </a:lnTo>
                  <a:close/>
                </a:path>
                <a:path w="168275" h="152400">
                  <a:moveTo>
                    <a:pt x="167944" y="0"/>
                  </a:moveTo>
                  <a:lnTo>
                    <a:pt x="96075" y="0"/>
                  </a:lnTo>
                  <a:lnTo>
                    <a:pt x="96075" y="152311"/>
                  </a:lnTo>
                  <a:lnTo>
                    <a:pt x="167944" y="152311"/>
                  </a:lnTo>
                  <a:lnTo>
                    <a:pt x="167944" y="0"/>
                  </a:lnTo>
                  <a:close/>
                </a:path>
              </a:pathLst>
            </a:custGeom>
            <a:solidFill>
              <a:srgbClr val="00293A"/>
            </a:solidFill>
          </p:spPr>
          <p:txBody>
            <a:bodyPr wrap="square" lIns="0" tIns="0" rIns="0" bIns="0" rtlCol="0"/>
            <a:lstStyle/>
            <a:p>
              <a:endParaRPr/>
            </a:p>
          </p:txBody>
        </p:sp>
        <p:sp>
          <p:nvSpPr>
            <p:cNvPr id="24" name="object 5">
              <a:extLst>
                <a:ext uri="{FF2B5EF4-FFF2-40B4-BE49-F238E27FC236}">
                  <a16:creationId xmlns:a16="http://schemas.microsoft.com/office/drawing/2014/main" id="{37473982-50ED-BE4E-90B6-B2F0223B721E}"/>
                </a:ext>
              </a:extLst>
            </p:cNvPr>
            <p:cNvSpPr/>
            <p:nvPr userDrawn="1"/>
          </p:nvSpPr>
          <p:spPr>
            <a:xfrm>
              <a:off x="1138734" y="7562905"/>
              <a:ext cx="622935" cy="91440"/>
            </a:xfrm>
            <a:custGeom>
              <a:avLst/>
              <a:gdLst/>
              <a:ahLst/>
              <a:cxnLst/>
              <a:rect l="l" t="t" r="r" b="b"/>
              <a:pathLst>
                <a:path w="622935" h="91440">
                  <a:moveTo>
                    <a:pt x="144246" y="22097"/>
                  </a:moveTo>
                  <a:lnTo>
                    <a:pt x="111326" y="43395"/>
                  </a:lnTo>
                  <a:lnTo>
                    <a:pt x="108609" y="56756"/>
                  </a:lnTo>
                  <a:lnTo>
                    <a:pt x="111394" y="69852"/>
                  </a:lnTo>
                  <a:lnTo>
                    <a:pt x="119048" y="80776"/>
                  </a:lnTo>
                  <a:lnTo>
                    <a:pt x="130385" y="88212"/>
                  </a:lnTo>
                  <a:lnTo>
                    <a:pt x="144246" y="90957"/>
                  </a:lnTo>
                  <a:lnTo>
                    <a:pt x="158423" y="88274"/>
                  </a:lnTo>
                  <a:lnTo>
                    <a:pt x="169638" y="80924"/>
                  </a:lnTo>
                  <a:lnTo>
                    <a:pt x="172439" y="76758"/>
                  </a:lnTo>
                  <a:lnTo>
                    <a:pt x="144246" y="76758"/>
                  </a:lnTo>
                  <a:lnTo>
                    <a:pt x="136349" y="75137"/>
                  </a:lnTo>
                  <a:lnTo>
                    <a:pt x="130132" y="70758"/>
                  </a:lnTo>
                  <a:lnTo>
                    <a:pt x="126060" y="64350"/>
                  </a:lnTo>
                  <a:lnTo>
                    <a:pt x="124621" y="56756"/>
                  </a:lnTo>
                  <a:lnTo>
                    <a:pt x="124645" y="56413"/>
                  </a:lnTo>
                  <a:lnTo>
                    <a:pt x="126142" y="48896"/>
                  </a:lnTo>
                  <a:lnTo>
                    <a:pt x="130340" y="42405"/>
                  </a:lnTo>
                  <a:lnTo>
                    <a:pt x="136547" y="37943"/>
                  </a:lnTo>
                  <a:lnTo>
                    <a:pt x="144119" y="36283"/>
                  </a:lnTo>
                  <a:lnTo>
                    <a:pt x="172276" y="36283"/>
                  </a:lnTo>
                  <a:lnTo>
                    <a:pt x="169548" y="32273"/>
                  </a:lnTo>
                  <a:lnTo>
                    <a:pt x="158321" y="24841"/>
                  </a:lnTo>
                  <a:lnTo>
                    <a:pt x="144246" y="22097"/>
                  </a:lnTo>
                  <a:close/>
                </a:path>
                <a:path w="622935" h="91440">
                  <a:moveTo>
                    <a:pt x="172276" y="36283"/>
                  </a:moveTo>
                  <a:lnTo>
                    <a:pt x="144119" y="36283"/>
                  </a:lnTo>
                  <a:lnTo>
                    <a:pt x="151948" y="37995"/>
                  </a:lnTo>
                  <a:lnTo>
                    <a:pt x="158127" y="42552"/>
                  </a:lnTo>
                  <a:lnTo>
                    <a:pt x="162182" y="49094"/>
                  </a:lnTo>
                  <a:lnTo>
                    <a:pt x="163639" y="56756"/>
                  </a:lnTo>
                  <a:lnTo>
                    <a:pt x="162202" y="64398"/>
                  </a:lnTo>
                  <a:lnTo>
                    <a:pt x="158191" y="70772"/>
                  </a:lnTo>
                  <a:lnTo>
                    <a:pt x="152055" y="75138"/>
                  </a:lnTo>
                  <a:lnTo>
                    <a:pt x="144246" y="76758"/>
                  </a:lnTo>
                  <a:lnTo>
                    <a:pt x="172439" y="76758"/>
                  </a:lnTo>
                  <a:lnTo>
                    <a:pt x="177013" y="69954"/>
                  </a:lnTo>
                  <a:lnTo>
                    <a:pt x="179666" y="56413"/>
                  </a:lnTo>
                  <a:lnTo>
                    <a:pt x="176979" y="43197"/>
                  </a:lnTo>
                  <a:lnTo>
                    <a:pt x="172276" y="36283"/>
                  </a:lnTo>
                  <a:close/>
                </a:path>
                <a:path w="622935" h="91440">
                  <a:moveTo>
                    <a:pt x="14693" y="24307"/>
                  </a:moveTo>
                  <a:lnTo>
                    <a:pt x="0" y="24307"/>
                  </a:lnTo>
                  <a:lnTo>
                    <a:pt x="0" y="88861"/>
                  </a:lnTo>
                  <a:lnTo>
                    <a:pt x="16027" y="88861"/>
                  </a:lnTo>
                  <a:lnTo>
                    <a:pt x="16027" y="41528"/>
                  </a:lnTo>
                  <a:lnTo>
                    <a:pt x="20358" y="36283"/>
                  </a:lnTo>
                  <a:lnTo>
                    <a:pt x="97423" y="36283"/>
                  </a:lnTo>
                  <a:lnTo>
                    <a:pt x="94617" y="32219"/>
                  </a:lnTo>
                  <a:lnTo>
                    <a:pt x="51689" y="32219"/>
                  </a:lnTo>
                  <a:lnTo>
                    <a:pt x="50054" y="29768"/>
                  </a:lnTo>
                  <a:lnTo>
                    <a:pt x="14693" y="29768"/>
                  </a:lnTo>
                  <a:lnTo>
                    <a:pt x="14693" y="24307"/>
                  </a:lnTo>
                  <a:close/>
                </a:path>
                <a:path w="622935" h="91440">
                  <a:moveTo>
                    <a:pt x="66751" y="36283"/>
                  </a:moveTo>
                  <a:lnTo>
                    <a:pt x="37719" y="36283"/>
                  </a:lnTo>
                  <a:lnTo>
                    <a:pt x="42176" y="42913"/>
                  </a:lnTo>
                  <a:lnTo>
                    <a:pt x="42176" y="88861"/>
                  </a:lnTo>
                  <a:lnTo>
                    <a:pt x="58191" y="88861"/>
                  </a:lnTo>
                  <a:lnTo>
                    <a:pt x="58191" y="38734"/>
                  </a:lnTo>
                  <a:lnTo>
                    <a:pt x="66751" y="36283"/>
                  </a:lnTo>
                  <a:close/>
                </a:path>
                <a:path w="622935" h="91440">
                  <a:moveTo>
                    <a:pt x="97423" y="36283"/>
                  </a:moveTo>
                  <a:lnTo>
                    <a:pt x="80251" y="36283"/>
                  </a:lnTo>
                  <a:lnTo>
                    <a:pt x="84340" y="42341"/>
                  </a:lnTo>
                  <a:lnTo>
                    <a:pt x="84340" y="88861"/>
                  </a:lnTo>
                  <a:lnTo>
                    <a:pt x="100368" y="88861"/>
                  </a:lnTo>
                  <a:lnTo>
                    <a:pt x="100368" y="50012"/>
                  </a:lnTo>
                  <a:lnTo>
                    <a:pt x="98131" y="37308"/>
                  </a:lnTo>
                  <a:lnTo>
                    <a:pt x="97423" y="36283"/>
                  </a:lnTo>
                  <a:close/>
                </a:path>
                <a:path w="622935" h="91440">
                  <a:moveTo>
                    <a:pt x="73253" y="22097"/>
                  </a:moveTo>
                  <a:lnTo>
                    <a:pt x="64223" y="22097"/>
                  </a:lnTo>
                  <a:lnTo>
                    <a:pt x="57111" y="24891"/>
                  </a:lnTo>
                  <a:lnTo>
                    <a:pt x="51689" y="32219"/>
                  </a:lnTo>
                  <a:lnTo>
                    <a:pt x="94617" y="32219"/>
                  </a:lnTo>
                  <a:lnTo>
                    <a:pt x="92144" y="28640"/>
                  </a:lnTo>
                  <a:lnTo>
                    <a:pt x="83490" y="23678"/>
                  </a:lnTo>
                  <a:lnTo>
                    <a:pt x="73253" y="22097"/>
                  </a:lnTo>
                  <a:close/>
                </a:path>
                <a:path w="622935" h="91440">
                  <a:moveTo>
                    <a:pt x="40487" y="22097"/>
                  </a:moveTo>
                  <a:lnTo>
                    <a:pt x="24574" y="22097"/>
                  </a:lnTo>
                  <a:lnTo>
                    <a:pt x="18199" y="24777"/>
                  </a:lnTo>
                  <a:lnTo>
                    <a:pt x="14935" y="29768"/>
                  </a:lnTo>
                  <a:lnTo>
                    <a:pt x="50054" y="29768"/>
                  </a:lnTo>
                  <a:lnTo>
                    <a:pt x="47345" y="25704"/>
                  </a:lnTo>
                  <a:lnTo>
                    <a:pt x="40487" y="22097"/>
                  </a:lnTo>
                  <a:close/>
                </a:path>
                <a:path w="622935" h="91440">
                  <a:moveTo>
                    <a:pt x="228130" y="22097"/>
                  </a:moveTo>
                  <a:lnTo>
                    <a:pt x="220052" y="22097"/>
                  </a:lnTo>
                  <a:lnTo>
                    <a:pt x="207195" y="24616"/>
                  </a:lnTo>
                  <a:lnTo>
                    <a:pt x="196181" y="31692"/>
                  </a:lnTo>
                  <a:lnTo>
                    <a:pt x="188490" y="42607"/>
                  </a:lnTo>
                  <a:lnTo>
                    <a:pt x="185597" y="56641"/>
                  </a:lnTo>
                  <a:lnTo>
                    <a:pt x="188298" y="70099"/>
                  </a:lnTo>
                  <a:lnTo>
                    <a:pt x="195640" y="80995"/>
                  </a:lnTo>
                  <a:lnTo>
                    <a:pt x="206482" y="88294"/>
                  </a:lnTo>
                  <a:lnTo>
                    <a:pt x="219684" y="90957"/>
                  </a:lnTo>
                  <a:lnTo>
                    <a:pt x="228485" y="90957"/>
                  </a:lnTo>
                  <a:lnTo>
                    <a:pt x="236677" y="87464"/>
                  </a:lnTo>
                  <a:lnTo>
                    <a:pt x="241020" y="80949"/>
                  </a:lnTo>
                  <a:lnTo>
                    <a:pt x="255955" y="80949"/>
                  </a:lnTo>
                  <a:lnTo>
                    <a:pt x="255955" y="76758"/>
                  </a:lnTo>
                  <a:lnTo>
                    <a:pt x="221373" y="76758"/>
                  </a:lnTo>
                  <a:lnTo>
                    <a:pt x="213608" y="75128"/>
                  </a:lnTo>
                  <a:lnTo>
                    <a:pt x="207335" y="70685"/>
                  </a:lnTo>
                  <a:lnTo>
                    <a:pt x="203141" y="64103"/>
                  </a:lnTo>
                  <a:lnTo>
                    <a:pt x="201612" y="56057"/>
                  </a:lnTo>
                  <a:lnTo>
                    <a:pt x="203258" y="48456"/>
                  </a:lnTo>
                  <a:lnTo>
                    <a:pt x="207640" y="42160"/>
                  </a:lnTo>
                  <a:lnTo>
                    <a:pt x="213919" y="37869"/>
                  </a:lnTo>
                  <a:lnTo>
                    <a:pt x="221259" y="36283"/>
                  </a:lnTo>
                  <a:lnTo>
                    <a:pt x="255955" y="36283"/>
                  </a:lnTo>
                  <a:lnTo>
                    <a:pt x="255955" y="30010"/>
                  </a:lnTo>
                  <a:lnTo>
                    <a:pt x="239928" y="30010"/>
                  </a:lnTo>
                  <a:lnTo>
                    <a:pt x="234022" y="24307"/>
                  </a:lnTo>
                  <a:lnTo>
                    <a:pt x="228130" y="22097"/>
                  </a:lnTo>
                  <a:close/>
                </a:path>
                <a:path w="622935" h="91440">
                  <a:moveTo>
                    <a:pt x="255955" y="80949"/>
                  </a:moveTo>
                  <a:lnTo>
                    <a:pt x="241261" y="80949"/>
                  </a:lnTo>
                  <a:lnTo>
                    <a:pt x="241261" y="88861"/>
                  </a:lnTo>
                  <a:lnTo>
                    <a:pt x="255955" y="88861"/>
                  </a:lnTo>
                  <a:lnTo>
                    <a:pt x="255955" y="80949"/>
                  </a:lnTo>
                  <a:close/>
                </a:path>
                <a:path w="622935" h="91440">
                  <a:moveTo>
                    <a:pt x="255955" y="36283"/>
                  </a:moveTo>
                  <a:lnTo>
                    <a:pt x="221259" y="36283"/>
                  </a:lnTo>
                  <a:lnTo>
                    <a:pt x="229144" y="37941"/>
                  </a:lnTo>
                  <a:lnTo>
                    <a:pt x="235445" y="42391"/>
                  </a:lnTo>
                  <a:lnTo>
                    <a:pt x="239622" y="48847"/>
                  </a:lnTo>
                  <a:lnTo>
                    <a:pt x="241042" y="56057"/>
                  </a:lnTo>
                  <a:lnTo>
                    <a:pt x="241112" y="56641"/>
                  </a:lnTo>
                  <a:lnTo>
                    <a:pt x="239572" y="64350"/>
                  </a:lnTo>
                  <a:lnTo>
                    <a:pt x="235321" y="70786"/>
                  </a:lnTo>
                  <a:lnTo>
                    <a:pt x="229036" y="75151"/>
                  </a:lnTo>
                  <a:lnTo>
                    <a:pt x="221373" y="76758"/>
                  </a:lnTo>
                  <a:lnTo>
                    <a:pt x="255955" y="76758"/>
                  </a:lnTo>
                  <a:lnTo>
                    <a:pt x="255955" y="36283"/>
                  </a:lnTo>
                  <a:close/>
                </a:path>
                <a:path w="622935" h="91440">
                  <a:moveTo>
                    <a:pt x="255955" y="0"/>
                  </a:moveTo>
                  <a:lnTo>
                    <a:pt x="239928" y="0"/>
                  </a:lnTo>
                  <a:lnTo>
                    <a:pt x="239928" y="30010"/>
                  </a:lnTo>
                  <a:lnTo>
                    <a:pt x="255955" y="30010"/>
                  </a:lnTo>
                  <a:lnTo>
                    <a:pt x="255955" y="0"/>
                  </a:lnTo>
                  <a:close/>
                </a:path>
                <a:path w="622935" h="91440">
                  <a:moveTo>
                    <a:pt x="283578" y="0"/>
                  </a:moveTo>
                  <a:lnTo>
                    <a:pt x="274523" y="0"/>
                  </a:lnTo>
                  <a:lnTo>
                    <a:pt x="270852" y="3543"/>
                  </a:lnTo>
                  <a:lnTo>
                    <a:pt x="270852" y="12280"/>
                  </a:lnTo>
                  <a:lnTo>
                    <a:pt x="274523" y="15824"/>
                  </a:lnTo>
                  <a:lnTo>
                    <a:pt x="283578" y="15824"/>
                  </a:lnTo>
                  <a:lnTo>
                    <a:pt x="287248" y="12280"/>
                  </a:lnTo>
                  <a:lnTo>
                    <a:pt x="287248" y="3543"/>
                  </a:lnTo>
                  <a:lnTo>
                    <a:pt x="283578" y="0"/>
                  </a:lnTo>
                  <a:close/>
                </a:path>
                <a:path w="622935" h="91440">
                  <a:moveTo>
                    <a:pt x="534962" y="24307"/>
                  </a:moveTo>
                  <a:lnTo>
                    <a:pt x="520255" y="24307"/>
                  </a:lnTo>
                  <a:lnTo>
                    <a:pt x="520255" y="88861"/>
                  </a:lnTo>
                  <a:lnTo>
                    <a:pt x="536282" y="88861"/>
                  </a:lnTo>
                  <a:lnTo>
                    <a:pt x="536282" y="42456"/>
                  </a:lnTo>
                  <a:lnTo>
                    <a:pt x="541223" y="37452"/>
                  </a:lnTo>
                  <a:lnTo>
                    <a:pt x="550862" y="37096"/>
                  </a:lnTo>
                  <a:lnTo>
                    <a:pt x="550862" y="30010"/>
                  </a:lnTo>
                  <a:lnTo>
                    <a:pt x="534962" y="30010"/>
                  </a:lnTo>
                  <a:lnTo>
                    <a:pt x="534962" y="24307"/>
                  </a:lnTo>
                  <a:close/>
                </a:path>
                <a:path w="622935" h="91440">
                  <a:moveTo>
                    <a:pt x="550862" y="22097"/>
                  </a:moveTo>
                  <a:lnTo>
                    <a:pt x="542912" y="22097"/>
                  </a:lnTo>
                  <a:lnTo>
                    <a:pt x="539419" y="23964"/>
                  </a:lnTo>
                  <a:lnTo>
                    <a:pt x="535203" y="30010"/>
                  </a:lnTo>
                  <a:lnTo>
                    <a:pt x="550862" y="30010"/>
                  </a:lnTo>
                  <a:lnTo>
                    <a:pt x="550862" y="22097"/>
                  </a:lnTo>
                  <a:close/>
                </a:path>
                <a:path w="622935" h="91440">
                  <a:moveTo>
                    <a:pt x="587946" y="22097"/>
                  </a:moveTo>
                  <a:lnTo>
                    <a:pt x="573861" y="24830"/>
                  </a:lnTo>
                  <a:lnTo>
                    <a:pt x="562722" y="32273"/>
                  </a:lnTo>
                  <a:lnTo>
                    <a:pt x="555401" y="43293"/>
                  </a:lnTo>
                  <a:lnTo>
                    <a:pt x="552767" y="56756"/>
                  </a:lnTo>
                  <a:lnTo>
                    <a:pt x="555453" y="70147"/>
                  </a:lnTo>
                  <a:lnTo>
                    <a:pt x="562871" y="81010"/>
                  </a:lnTo>
                  <a:lnTo>
                    <a:pt x="574064" y="88295"/>
                  </a:lnTo>
                  <a:lnTo>
                    <a:pt x="588073" y="90957"/>
                  </a:lnTo>
                  <a:lnTo>
                    <a:pt x="598504" y="89281"/>
                  </a:lnTo>
                  <a:lnTo>
                    <a:pt x="607920" y="84616"/>
                  </a:lnTo>
                  <a:lnTo>
                    <a:pt x="615484" y="77509"/>
                  </a:lnTo>
                  <a:lnTo>
                    <a:pt x="615890" y="76758"/>
                  </a:lnTo>
                  <a:lnTo>
                    <a:pt x="578192" y="76758"/>
                  </a:lnTo>
                  <a:lnTo>
                    <a:pt x="570839" y="69202"/>
                  </a:lnTo>
                  <a:lnTo>
                    <a:pt x="569633" y="63499"/>
                  </a:lnTo>
                  <a:lnTo>
                    <a:pt x="621563" y="63499"/>
                  </a:lnTo>
                  <a:lnTo>
                    <a:pt x="622173" y="60705"/>
                  </a:lnTo>
                  <a:lnTo>
                    <a:pt x="622528" y="58153"/>
                  </a:lnTo>
                  <a:lnTo>
                    <a:pt x="622528" y="55714"/>
                  </a:lnTo>
                  <a:lnTo>
                    <a:pt x="621584" y="51053"/>
                  </a:lnTo>
                  <a:lnTo>
                    <a:pt x="569150" y="51053"/>
                  </a:lnTo>
                  <a:lnTo>
                    <a:pt x="571690" y="41173"/>
                  </a:lnTo>
                  <a:lnTo>
                    <a:pt x="579158" y="36283"/>
                  </a:lnTo>
                  <a:lnTo>
                    <a:pt x="615571" y="36283"/>
                  </a:lnTo>
                  <a:lnTo>
                    <a:pt x="612514" y="31838"/>
                  </a:lnTo>
                  <a:lnTo>
                    <a:pt x="601536" y="24700"/>
                  </a:lnTo>
                  <a:lnTo>
                    <a:pt x="587946" y="22097"/>
                  </a:lnTo>
                  <a:close/>
                </a:path>
                <a:path w="622935" h="91440">
                  <a:moveTo>
                    <a:pt x="620356" y="68503"/>
                  </a:moveTo>
                  <a:lnTo>
                    <a:pt x="603491" y="68503"/>
                  </a:lnTo>
                  <a:lnTo>
                    <a:pt x="600240" y="74206"/>
                  </a:lnTo>
                  <a:lnTo>
                    <a:pt x="594702" y="76758"/>
                  </a:lnTo>
                  <a:lnTo>
                    <a:pt x="615890" y="76758"/>
                  </a:lnTo>
                  <a:lnTo>
                    <a:pt x="620356" y="68503"/>
                  </a:lnTo>
                  <a:close/>
                </a:path>
                <a:path w="622935" h="91440">
                  <a:moveTo>
                    <a:pt x="615571" y="36283"/>
                  </a:moveTo>
                  <a:lnTo>
                    <a:pt x="597954" y="36283"/>
                  </a:lnTo>
                  <a:lnTo>
                    <a:pt x="604570" y="41757"/>
                  </a:lnTo>
                  <a:lnTo>
                    <a:pt x="606145" y="51053"/>
                  </a:lnTo>
                  <a:lnTo>
                    <a:pt x="621584" y="51053"/>
                  </a:lnTo>
                  <a:lnTo>
                    <a:pt x="619854" y="42511"/>
                  </a:lnTo>
                  <a:lnTo>
                    <a:pt x="615571" y="36283"/>
                  </a:lnTo>
                  <a:close/>
                </a:path>
                <a:path w="622935" h="91440">
                  <a:moveTo>
                    <a:pt x="478802" y="22097"/>
                  </a:moveTo>
                  <a:lnTo>
                    <a:pt x="469404" y="22097"/>
                  </a:lnTo>
                  <a:lnTo>
                    <a:pt x="455983" y="24789"/>
                  </a:lnTo>
                  <a:lnTo>
                    <a:pt x="445376" y="32115"/>
                  </a:lnTo>
                  <a:lnTo>
                    <a:pt x="438407" y="42950"/>
                  </a:lnTo>
                  <a:lnTo>
                    <a:pt x="435902" y="56172"/>
                  </a:lnTo>
                  <a:lnTo>
                    <a:pt x="438323" y="69852"/>
                  </a:lnTo>
                  <a:lnTo>
                    <a:pt x="445058" y="80894"/>
                  </a:lnTo>
                  <a:lnTo>
                    <a:pt x="455318" y="88270"/>
                  </a:lnTo>
                  <a:lnTo>
                    <a:pt x="468312" y="90957"/>
                  </a:lnTo>
                  <a:lnTo>
                    <a:pt x="474748" y="90225"/>
                  </a:lnTo>
                  <a:lnTo>
                    <a:pt x="481193" y="88163"/>
                  </a:lnTo>
                  <a:lnTo>
                    <a:pt x="487071" y="84967"/>
                  </a:lnTo>
                  <a:lnTo>
                    <a:pt x="491807" y="80835"/>
                  </a:lnTo>
                  <a:lnTo>
                    <a:pt x="506514" y="80835"/>
                  </a:lnTo>
                  <a:lnTo>
                    <a:pt x="506514" y="76758"/>
                  </a:lnTo>
                  <a:lnTo>
                    <a:pt x="471817" y="76758"/>
                  </a:lnTo>
                  <a:lnTo>
                    <a:pt x="463931" y="75172"/>
                  </a:lnTo>
                  <a:lnTo>
                    <a:pt x="457625" y="70872"/>
                  </a:lnTo>
                  <a:lnTo>
                    <a:pt x="453443" y="64542"/>
                  </a:lnTo>
                  <a:lnTo>
                    <a:pt x="451929" y="56870"/>
                  </a:lnTo>
                  <a:lnTo>
                    <a:pt x="453441" y="48799"/>
                  </a:lnTo>
                  <a:lnTo>
                    <a:pt x="457609" y="42262"/>
                  </a:lnTo>
                  <a:lnTo>
                    <a:pt x="463877" y="37882"/>
                  </a:lnTo>
                  <a:lnTo>
                    <a:pt x="471690" y="36283"/>
                  </a:lnTo>
                  <a:lnTo>
                    <a:pt x="506514" y="36283"/>
                  </a:lnTo>
                  <a:lnTo>
                    <a:pt x="506514" y="32448"/>
                  </a:lnTo>
                  <a:lnTo>
                    <a:pt x="491578" y="32448"/>
                  </a:lnTo>
                  <a:lnTo>
                    <a:pt x="488073" y="27444"/>
                  </a:lnTo>
                  <a:lnTo>
                    <a:pt x="478802" y="22097"/>
                  </a:lnTo>
                  <a:close/>
                </a:path>
                <a:path w="622935" h="91440">
                  <a:moveTo>
                    <a:pt x="506514" y="80835"/>
                  </a:moveTo>
                  <a:lnTo>
                    <a:pt x="491807" y="80835"/>
                  </a:lnTo>
                  <a:lnTo>
                    <a:pt x="491807" y="88861"/>
                  </a:lnTo>
                  <a:lnTo>
                    <a:pt x="506514" y="88861"/>
                  </a:lnTo>
                  <a:lnTo>
                    <a:pt x="506514" y="80835"/>
                  </a:lnTo>
                  <a:close/>
                </a:path>
                <a:path w="622935" h="91440">
                  <a:moveTo>
                    <a:pt x="506514" y="36283"/>
                  </a:moveTo>
                  <a:lnTo>
                    <a:pt x="471690" y="36283"/>
                  </a:lnTo>
                  <a:lnTo>
                    <a:pt x="479639" y="37841"/>
                  </a:lnTo>
                  <a:lnTo>
                    <a:pt x="485846" y="42114"/>
                  </a:lnTo>
                  <a:lnTo>
                    <a:pt x="489884" y="48505"/>
                  </a:lnTo>
                  <a:lnTo>
                    <a:pt x="491280" y="56172"/>
                  </a:lnTo>
                  <a:lnTo>
                    <a:pt x="491242" y="56870"/>
                  </a:lnTo>
                  <a:lnTo>
                    <a:pt x="489919" y="64253"/>
                  </a:lnTo>
                  <a:lnTo>
                    <a:pt x="485952" y="70729"/>
                  </a:lnTo>
                  <a:lnTo>
                    <a:pt x="479794" y="75133"/>
                  </a:lnTo>
                  <a:lnTo>
                    <a:pt x="471817" y="76758"/>
                  </a:lnTo>
                  <a:lnTo>
                    <a:pt x="506514" y="76758"/>
                  </a:lnTo>
                  <a:lnTo>
                    <a:pt x="506514" y="36283"/>
                  </a:lnTo>
                  <a:close/>
                </a:path>
                <a:path w="622935" h="91440">
                  <a:moveTo>
                    <a:pt x="506514" y="24307"/>
                  </a:moveTo>
                  <a:lnTo>
                    <a:pt x="491807" y="24307"/>
                  </a:lnTo>
                  <a:lnTo>
                    <a:pt x="491807" y="32448"/>
                  </a:lnTo>
                  <a:lnTo>
                    <a:pt x="506514" y="32448"/>
                  </a:lnTo>
                  <a:lnTo>
                    <a:pt x="506514" y="24307"/>
                  </a:lnTo>
                  <a:close/>
                </a:path>
                <a:path w="622935" h="91440">
                  <a:moveTo>
                    <a:pt x="287058" y="24307"/>
                  </a:moveTo>
                  <a:lnTo>
                    <a:pt x="271030" y="24307"/>
                  </a:lnTo>
                  <a:lnTo>
                    <a:pt x="271030" y="88849"/>
                  </a:lnTo>
                  <a:lnTo>
                    <a:pt x="287058" y="88849"/>
                  </a:lnTo>
                  <a:lnTo>
                    <a:pt x="287058" y="24307"/>
                  </a:lnTo>
                  <a:close/>
                </a:path>
                <a:path w="622935" h="91440">
                  <a:moveTo>
                    <a:pt x="312902" y="24307"/>
                  </a:moveTo>
                  <a:lnTo>
                    <a:pt x="295071" y="24307"/>
                  </a:lnTo>
                  <a:lnTo>
                    <a:pt x="328193" y="90957"/>
                  </a:lnTo>
                  <a:lnTo>
                    <a:pt x="345339" y="57530"/>
                  </a:lnTo>
                  <a:lnTo>
                    <a:pt x="328637" y="57530"/>
                  </a:lnTo>
                  <a:lnTo>
                    <a:pt x="312902" y="24307"/>
                  </a:lnTo>
                  <a:close/>
                </a:path>
                <a:path w="622935" h="91440">
                  <a:moveTo>
                    <a:pt x="396798" y="22097"/>
                  </a:moveTo>
                  <a:lnTo>
                    <a:pt x="382981" y="24823"/>
                  </a:lnTo>
                  <a:lnTo>
                    <a:pt x="371725" y="32216"/>
                  </a:lnTo>
                  <a:lnTo>
                    <a:pt x="364151" y="43100"/>
                  </a:lnTo>
                  <a:lnTo>
                    <a:pt x="361378" y="56299"/>
                  </a:lnTo>
                  <a:lnTo>
                    <a:pt x="364153" y="69708"/>
                  </a:lnTo>
                  <a:lnTo>
                    <a:pt x="371740" y="80733"/>
                  </a:lnTo>
                  <a:lnTo>
                    <a:pt x="383029" y="88206"/>
                  </a:lnTo>
                  <a:lnTo>
                    <a:pt x="396913" y="90957"/>
                  </a:lnTo>
                  <a:lnTo>
                    <a:pt x="407807" y="89416"/>
                  </a:lnTo>
                  <a:lnTo>
                    <a:pt x="417279" y="84920"/>
                  </a:lnTo>
                  <a:lnTo>
                    <a:pt x="424943" y="77653"/>
                  </a:lnTo>
                  <a:lnTo>
                    <a:pt x="425440" y="76758"/>
                  </a:lnTo>
                  <a:lnTo>
                    <a:pt x="397522" y="76758"/>
                  </a:lnTo>
                  <a:lnTo>
                    <a:pt x="389552" y="75215"/>
                  </a:lnTo>
                  <a:lnTo>
                    <a:pt x="383173" y="70958"/>
                  </a:lnTo>
                  <a:lnTo>
                    <a:pt x="378940" y="64542"/>
                  </a:lnTo>
                  <a:lnTo>
                    <a:pt x="377405" y="56527"/>
                  </a:lnTo>
                  <a:lnTo>
                    <a:pt x="378842" y="48505"/>
                  </a:lnTo>
                  <a:lnTo>
                    <a:pt x="382854" y="42086"/>
                  </a:lnTo>
                  <a:lnTo>
                    <a:pt x="388989" y="37827"/>
                  </a:lnTo>
                  <a:lnTo>
                    <a:pt x="396798" y="36283"/>
                  </a:lnTo>
                  <a:lnTo>
                    <a:pt x="425386" y="36283"/>
                  </a:lnTo>
                  <a:lnTo>
                    <a:pt x="425095" y="35738"/>
                  </a:lnTo>
                  <a:lnTo>
                    <a:pt x="417312" y="28320"/>
                  </a:lnTo>
                  <a:lnTo>
                    <a:pt x="407677" y="23693"/>
                  </a:lnTo>
                  <a:lnTo>
                    <a:pt x="396798" y="22097"/>
                  </a:lnTo>
                  <a:close/>
                </a:path>
                <a:path w="622935" h="91440">
                  <a:moveTo>
                    <a:pt x="430415" y="67805"/>
                  </a:moveTo>
                  <a:lnTo>
                    <a:pt x="412343" y="67805"/>
                  </a:lnTo>
                  <a:lnTo>
                    <a:pt x="408965" y="73037"/>
                  </a:lnTo>
                  <a:lnTo>
                    <a:pt x="404152" y="76758"/>
                  </a:lnTo>
                  <a:lnTo>
                    <a:pt x="425440" y="76758"/>
                  </a:lnTo>
                  <a:lnTo>
                    <a:pt x="430415" y="67805"/>
                  </a:lnTo>
                  <a:close/>
                </a:path>
                <a:path w="622935" h="91440">
                  <a:moveTo>
                    <a:pt x="362381" y="24307"/>
                  </a:moveTo>
                  <a:lnTo>
                    <a:pt x="344398" y="24307"/>
                  </a:lnTo>
                  <a:lnTo>
                    <a:pt x="328637" y="57530"/>
                  </a:lnTo>
                  <a:lnTo>
                    <a:pt x="345339" y="57530"/>
                  </a:lnTo>
                  <a:lnTo>
                    <a:pt x="362381" y="24307"/>
                  </a:lnTo>
                  <a:close/>
                </a:path>
                <a:path w="622935" h="91440">
                  <a:moveTo>
                    <a:pt x="425386" y="36283"/>
                  </a:moveTo>
                  <a:lnTo>
                    <a:pt x="404152" y="36283"/>
                  </a:lnTo>
                  <a:lnTo>
                    <a:pt x="408851" y="39662"/>
                  </a:lnTo>
                  <a:lnTo>
                    <a:pt x="412343" y="45707"/>
                  </a:lnTo>
                  <a:lnTo>
                    <a:pt x="430415" y="45707"/>
                  </a:lnTo>
                  <a:lnTo>
                    <a:pt x="425386" y="36283"/>
                  </a:lnTo>
                  <a:close/>
                </a:path>
              </a:pathLst>
            </a:custGeom>
            <a:solidFill>
              <a:srgbClr val="00293A"/>
            </a:solidFill>
          </p:spPr>
          <p:txBody>
            <a:bodyPr wrap="square" lIns="0" tIns="0" rIns="0" bIns="0" rtlCol="0"/>
            <a:lstStyle/>
            <a:p>
              <a:endParaRPr/>
            </a:p>
          </p:txBody>
        </p:sp>
      </p:grpSp>
    </p:spTree>
    <p:extLst>
      <p:ext uri="{BB962C8B-B14F-4D97-AF65-F5344CB8AC3E}">
        <p14:creationId xmlns:p14="http://schemas.microsoft.com/office/powerpoint/2010/main" val="39281277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2_Title Slide 1">
    <p:spTree>
      <p:nvGrpSpPr>
        <p:cNvPr id="1" name=""/>
        <p:cNvGrpSpPr/>
        <p:nvPr/>
      </p:nvGrpSpPr>
      <p:grpSpPr>
        <a:xfrm>
          <a:off x="0" y="0"/>
          <a:ext cx="0" cy="0"/>
          <a:chOff x="0" y="0"/>
          <a:chExt cx="0" cy="0"/>
        </a:xfrm>
      </p:grpSpPr>
      <p:sp>
        <p:nvSpPr>
          <p:cNvPr id="19" name="object 7">
            <a:extLst>
              <a:ext uri="{FF2B5EF4-FFF2-40B4-BE49-F238E27FC236}">
                <a16:creationId xmlns:a16="http://schemas.microsoft.com/office/drawing/2014/main" id="{99FBF20F-7B0A-BA41-97F0-31A2986B6EB9}"/>
              </a:ext>
            </a:extLst>
          </p:cNvPr>
          <p:cNvSpPr/>
          <p:nvPr userDrawn="1"/>
        </p:nvSpPr>
        <p:spPr>
          <a:xfrm>
            <a:off x="914400" y="7238113"/>
            <a:ext cx="12801600" cy="0"/>
          </a:xfrm>
          <a:custGeom>
            <a:avLst/>
            <a:gdLst/>
            <a:ahLst/>
            <a:cxnLst/>
            <a:rect l="l" t="t" r="r" b="b"/>
            <a:pathLst>
              <a:path w="12801600">
                <a:moveTo>
                  <a:pt x="12801600" y="0"/>
                </a:moveTo>
                <a:lnTo>
                  <a:pt x="0" y="0"/>
                </a:lnTo>
              </a:path>
            </a:pathLst>
          </a:custGeom>
          <a:ln w="6350">
            <a:solidFill>
              <a:srgbClr val="00293A"/>
            </a:solidFill>
          </a:ln>
        </p:spPr>
        <p:txBody>
          <a:bodyPr wrap="square" lIns="0" tIns="0" rIns="0" bIns="0" rtlCol="0"/>
          <a:lstStyle/>
          <a:p>
            <a:endParaRPr/>
          </a:p>
        </p:txBody>
      </p:sp>
      <p:sp>
        <p:nvSpPr>
          <p:cNvPr id="15" name="Text Placeholder 14">
            <a:extLst>
              <a:ext uri="{FF2B5EF4-FFF2-40B4-BE49-F238E27FC236}">
                <a16:creationId xmlns:a16="http://schemas.microsoft.com/office/drawing/2014/main" id="{BC1BF6E8-02B0-0844-917A-7B26681651E7}"/>
              </a:ext>
            </a:extLst>
          </p:cNvPr>
          <p:cNvSpPr>
            <a:spLocks noGrp="1"/>
          </p:cNvSpPr>
          <p:nvPr>
            <p:ph type="body" sz="quarter" idx="10" hasCustomPrompt="1"/>
          </p:nvPr>
        </p:nvSpPr>
        <p:spPr>
          <a:xfrm>
            <a:off x="914400" y="1782967"/>
            <a:ext cx="5638800" cy="4998823"/>
          </a:xfrm>
        </p:spPr>
        <p:txBody>
          <a:bodyPr>
            <a:noAutofit/>
          </a:bodyPr>
          <a:lstStyle>
            <a:lvl1pPr marL="285750" indent="-285750">
              <a:buFont typeface="Arial" panose="020B0604020202020204" pitchFamily="34" charset="0"/>
              <a:buChar char="•"/>
              <a:defRPr sz="1800">
                <a:solidFill>
                  <a:srgbClr val="00609C"/>
                </a:solidFill>
                <a:latin typeface="Arial" panose="020B0604020202020204" pitchFamily="34" charset="0"/>
                <a:cs typeface="Arial" panose="020B0604020202020204" pitchFamily="34" charset="0"/>
              </a:defRPr>
            </a:lvl1pPr>
          </a:lstStyle>
          <a:p>
            <a:pPr lvl="0"/>
            <a:r>
              <a:rPr lang="en-US" dirty="0"/>
              <a:t>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a:p>
            <a:pPr lvl="0"/>
            <a:r>
              <a:rPr lang="en-US" dirty="0"/>
              <a:t>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a:p>
            <a:pPr lvl="0"/>
            <a:r>
              <a:rPr lang="en-US" dirty="0"/>
              <a:t>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a:p>
            <a:pPr lvl="0"/>
            <a:r>
              <a:rPr lang="en-US" dirty="0"/>
              <a:t>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a:p>
            <a:pPr lvl="0"/>
            <a:r>
              <a:rPr lang="en-US" dirty="0"/>
              <a:t>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a:p>
            <a:pPr lvl="0"/>
            <a:r>
              <a:rPr lang="en-US" dirty="0"/>
              <a:t>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a:p>
            <a:pPr lvl="0"/>
            <a:endParaRPr lang="en-US" dirty="0"/>
          </a:p>
        </p:txBody>
      </p:sp>
      <p:pic>
        <p:nvPicPr>
          <p:cNvPr id="13" name="object 8">
            <a:extLst>
              <a:ext uri="{FF2B5EF4-FFF2-40B4-BE49-F238E27FC236}">
                <a16:creationId xmlns:a16="http://schemas.microsoft.com/office/drawing/2014/main" id="{11A005DF-4707-DF4F-84C3-572735951CA9}"/>
              </a:ext>
            </a:extLst>
          </p:cNvPr>
          <p:cNvPicPr/>
          <p:nvPr userDrawn="1"/>
        </p:nvPicPr>
        <p:blipFill>
          <a:blip r:embed="rId2">
            <a:extLst>
              <a:ext uri="{28A0092B-C50C-407E-A947-70E740481C1C}">
                <a14:useLocalDpi xmlns:a14="http://schemas.microsoft.com/office/drawing/2010/main" val="0"/>
              </a:ext>
            </a:extLst>
          </a:blip>
          <a:srcRect/>
          <a:stretch/>
        </p:blipFill>
        <p:spPr>
          <a:xfrm>
            <a:off x="7315206" y="0"/>
            <a:ext cx="7315188" cy="8229587"/>
          </a:xfrm>
          <a:prstGeom prst="rect">
            <a:avLst/>
          </a:prstGeom>
        </p:spPr>
      </p:pic>
      <p:sp>
        <p:nvSpPr>
          <p:cNvPr id="17" name="Text Placeholder 7">
            <a:extLst>
              <a:ext uri="{FF2B5EF4-FFF2-40B4-BE49-F238E27FC236}">
                <a16:creationId xmlns:a16="http://schemas.microsoft.com/office/drawing/2014/main" id="{C3FCD729-1FB3-BD4F-AB4A-47146DA1245C}"/>
              </a:ext>
            </a:extLst>
          </p:cNvPr>
          <p:cNvSpPr>
            <a:spLocks noGrp="1"/>
          </p:cNvSpPr>
          <p:nvPr>
            <p:ph type="body" sz="quarter" idx="14" hasCustomPrompt="1"/>
          </p:nvPr>
        </p:nvSpPr>
        <p:spPr>
          <a:xfrm>
            <a:off x="904524" y="684928"/>
            <a:ext cx="5661377" cy="796925"/>
          </a:xfrm>
        </p:spPr>
        <p:txBody>
          <a:bodyPr>
            <a:normAutofit/>
          </a:bodyPr>
          <a:lstStyle>
            <a:lvl1pPr marL="0" indent="0">
              <a:buNone/>
              <a:defRPr lang="en-US" sz="3200" b="0" i="0" kern="1200" spc="10" dirty="0">
                <a:solidFill>
                  <a:schemeClr val="accent1"/>
                </a:solidFill>
                <a:latin typeface="Arial" panose="020B0604020202020204" pitchFamily="34" charset="0"/>
                <a:ea typeface="+mj-ea"/>
                <a:cs typeface="Arial" panose="020B0604020202020204" pitchFamily="34" charset="0"/>
              </a:defRPr>
            </a:lvl1pPr>
          </a:lstStyle>
          <a:p>
            <a:pPr lvl="0"/>
            <a:r>
              <a:rPr lang="en-US" dirty="0"/>
              <a:t>Page Content Header</a:t>
            </a:r>
          </a:p>
        </p:txBody>
      </p:sp>
      <p:sp>
        <p:nvSpPr>
          <p:cNvPr id="18" name="object 2">
            <a:extLst>
              <a:ext uri="{FF2B5EF4-FFF2-40B4-BE49-F238E27FC236}">
                <a16:creationId xmlns:a16="http://schemas.microsoft.com/office/drawing/2014/main" id="{8DEC2B0B-FD44-814E-B450-63C65C7E5FC1}"/>
              </a:ext>
            </a:extLst>
          </p:cNvPr>
          <p:cNvSpPr txBox="1"/>
          <p:nvPr userDrawn="1"/>
        </p:nvSpPr>
        <p:spPr>
          <a:xfrm>
            <a:off x="10420746" y="7554693"/>
            <a:ext cx="3295015" cy="113664"/>
          </a:xfrm>
          <a:prstGeom prst="rect">
            <a:avLst/>
          </a:prstGeom>
        </p:spPr>
        <p:txBody>
          <a:bodyPr vert="horz" wrap="square" lIns="0" tIns="0" rIns="0" bIns="0" rtlCol="0">
            <a:spAutoFit/>
          </a:bodyPr>
          <a:lstStyle/>
          <a:p>
            <a:pPr>
              <a:lnSpc>
                <a:spcPts val="885"/>
              </a:lnSpc>
            </a:pPr>
            <a:r>
              <a:rPr sz="800" spc="-5" dirty="0">
                <a:solidFill>
                  <a:srgbClr val="00293A"/>
                </a:solidFill>
                <a:latin typeface="Arial"/>
                <a:cs typeface="Arial"/>
              </a:rPr>
              <a:t>Copyright</a:t>
            </a:r>
            <a:r>
              <a:rPr sz="800" spc="-15" dirty="0">
                <a:solidFill>
                  <a:srgbClr val="00293A"/>
                </a:solidFill>
                <a:latin typeface="Arial"/>
                <a:cs typeface="Arial"/>
              </a:rPr>
              <a:t> </a:t>
            </a:r>
            <a:r>
              <a:rPr sz="800" dirty="0">
                <a:solidFill>
                  <a:srgbClr val="00293A"/>
                </a:solidFill>
                <a:latin typeface="Arial"/>
                <a:cs typeface="Arial"/>
              </a:rPr>
              <a:t>©</a:t>
            </a:r>
            <a:r>
              <a:rPr sz="800" spc="-10" dirty="0">
                <a:solidFill>
                  <a:srgbClr val="00293A"/>
                </a:solidFill>
                <a:latin typeface="Arial"/>
                <a:cs typeface="Arial"/>
              </a:rPr>
              <a:t> </a:t>
            </a:r>
            <a:r>
              <a:rPr sz="800" spc="-5" dirty="0">
                <a:solidFill>
                  <a:srgbClr val="00293A"/>
                </a:solidFill>
                <a:latin typeface="Arial"/>
                <a:cs typeface="Arial"/>
              </a:rPr>
              <a:t>2021</a:t>
            </a:r>
            <a:r>
              <a:rPr sz="800" spc="-10" dirty="0">
                <a:solidFill>
                  <a:srgbClr val="00293A"/>
                </a:solidFill>
                <a:latin typeface="Arial"/>
                <a:cs typeface="Arial"/>
              </a:rPr>
              <a:t> </a:t>
            </a:r>
            <a:r>
              <a:rPr sz="800" dirty="0">
                <a:solidFill>
                  <a:srgbClr val="00293A"/>
                </a:solidFill>
                <a:latin typeface="Arial"/>
                <a:cs typeface="Arial"/>
              </a:rPr>
              <a:t>ModivCare®</a:t>
            </a:r>
            <a:r>
              <a:rPr sz="800" spc="-10" dirty="0">
                <a:solidFill>
                  <a:srgbClr val="00293A"/>
                </a:solidFill>
                <a:latin typeface="Arial"/>
                <a:cs typeface="Arial"/>
              </a:rPr>
              <a:t> </a:t>
            </a:r>
            <a:r>
              <a:rPr sz="800" dirty="0">
                <a:solidFill>
                  <a:srgbClr val="00293A"/>
                </a:solidFill>
                <a:latin typeface="Arial"/>
                <a:cs typeface="Arial"/>
              </a:rPr>
              <a:t>Solutions</a:t>
            </a:r>
            <a:r>
              <a:rPr sz="800" spc="-10" dirty="0">
                <a:solidFill>
                  <a:srgbClr val="00293A"/>
                </a:solidFill>
                <a:latin typeface="Arial"/>
                <a:cs typeface="Arial"/>
              </a:rPr>
              <a:t> </a:t>
            </a:r>
            <a:r>
              <a:rPr sz="800" spc="-5" dirty="0">
                <a:solidFill>
                  <a:srgbClr val="00293A"/>
                </a:solidFill>
                <a:latin typeface="Arial"/>
                <a:cs typeface="Arial"/>
              </a:rPr>
              <a:t>LLC</a:t>
            </a:r>
            <a:r>
              <a:rPr sz="800" spc="-10" dirty="0">
                <a:solidFill>
                  <a:srgbClr val="00293A"/>
                </a:solidFill>
                <a:latin typeface="Arial"/>
                <a:cs typeface="Arial"/>
              </a:rPr>
              <a:t> </a:t>
            </a:r>
            <a:r>
              <a:rPr sz="800" dirty="0">
                <a:solidFill>
                  <a:srgbClr val="00293A"/>
                </a:solidFill>
                <a:latin typeface="Arial"/>
                <a:cs typeface="Arial"/>
              </a:rPr>
              <a:t>-</a:t>
            </a:r>
            <a:r>
              <a:rPr sz="800" spc="-10" dirty="0">
                <a:solidFill>
                  <a:srgbClr val="00293A"/>
                </a:solidFill>
                <a:latin typeface="Arial"/>
                <a:cs typeface="Arial"/>
              </a:rPr>
              <a:t> </a:t>
            </a:r>
            <a:r>
              <a:rPr sz="800" spc="-5" dirty="0">
                <a:solidFill>
                  <a:srgbClr val="00293A"/>
                </a:solidFill>
                <a:latin typeface="Arial"/>
                <a:cs typeface="Arial"/>
              </a:rPr>
              <a:t>Confidential</a:t>
            </a:r>
            <a:r>
              <a:rPr sz="800" spc="-15" dirty="0">
                <a:solidFill>
                  <a:srgbClr val="00293A"/>
                </a:solidFill>
                <a:latin typeface="Arial"/>
                <a:cs typeface="Arial"/>
              </a:rPr>
              <a:t> </a:t>
            </a:r>
            <a:r>
              <a:rPr sz="800" dirty="0">
                <a:solidFill>
                  <a:srgbClr val="00293A"/>
                </a:solidFill>
                <a:latin typeface="Arial"/>
                <a:cs typeface="Arial"/>
              </a:rPr>
              <a:t>&amp;</a:t>
            </a:r>
            <a:r>
              <a:rPr sz="800" spc="-5" dirty="0">
                <a:solidFill>
                  <a:srgbClr val="00293A"/>
                </a:solidFill>
                <a:latin typeface="Arial"/>
                <a:cs typeface="Arial"/>
              </a:rPr>
              <a:t> </a:t>
            </a:r>
            <a:r>
              <a:rPr sz="800" dirty="0">
                <a:solidFill>
                  <a:srgbClr val="00293A"/>
                </a:solidFill>
                <a:latin typeface="Arial"/>
                <a:cs typeface="Arial"/>
              </a:rPr>
              <a:t>Proprietary</a:t>
            </a:r>
            <a:endParaRPr sz="800">
              <a:latin typeface="Arial"/>
              <a:cs typeface="Arial"/>
            </a:endParaRPr>
          </a:p>
        </p:txBody>
      </p:sp>
      <p:sp>
        <p:nvSpPr>
          <p:cNvPr id="20" name="object 16">
            <a:extLst>
              <a:ext uri="{FF2B5EF4-FFF2-40B4-BE49-F238E27FC236}">
                <a16:creationId xmlns:a16="http://schemas.microsoft.com/office/drawing/2014/main" id="{7BAF174A-12FA-A54B-B519-153D4939DC65}"/>
              </a:ext>
            </a:extLst>
          </p:cNvPr>
          <p:cNvSpPr txBox="1">
            <a:spLocks noGrp="1"/>
          </p:cNvSpPr>
          <p:nvPr>
            <p:ph type="sldNum" sz="quarter" idx="7"/>
          </p:nvPr>
        </p:nvSpPr>
        <p:spPr>
          <a:xfrm>
            <a:off x="13276849" y="7728223"/>
            <a:ext cx="438912" cy="274320"/>
          </a:xfrm>
          <a:prstGeom prst="rect">
            <a:avLst/>
          </a:prstGeom>
        </p:spPr>
        <p:txBody>
          <a:bodyPr vert="horz" wrap="square" lIns="0" tIns="3175" rIns="0" bIns="0" rtlCol="0">
            <a:spAutoFit/>
          </a:bodyPr>
          <a:lstStyle/>
          <a:p>
            <a:pPr marL="38100">
              <a:lnSpc>
                <a:spcPct val="100000"/>
              </a:lnSpc>
              <a:spcBef>
                <a:spcPts val="25"/>
              </a:spcBef>
            </a:pPr>
            <a:fld id="{81D60167-4931-47E6-BA6A-407CBD079E47}" type="slidenum">
              <a:rPr dirty="0"/>
              <a:t>‹#›</a:t>
            </a:fld>
            <a:endParaRPr dirty="0"/>
          </a:p>
        </p:txBody>
      </p:sp>
      <p:grpSp>
        <p:nvGrpSpPr>
          <p:cNvPr id="21" name="Group 20">
            <a:extLst>
              <a:ext uri="{FF2B5EF4-FFF2-40B4-BE49-F238E27FC236}">
                <a16:creationId xmlns:a16="http://schemas.microsoft.com/office/drawing/2014/main" id="{56D491AB-7FA1-444D-9E83-BB450E70725B}"/>
              </a:ext>
            </a:extLst>
          </p:cNvPr>
          <p:cNvGrpSpPr/>
          <p:nvPr userDrawn="1"/>
        </p:nvGrpSpPr>
        <p:grpSpPr>
          <a:xfrm>
            <a:off x="905331" y="7539228"/>
            <a:ext cx="847269" cy="152400"/>
            <a:chOff x="914400" y="7539228"/>
            <a:chExt cx="847269" cy="152400"/>
          </a:xfrm>
        </p:grpSpPr>
        <p:sp>
          <p:nvSpPr>
            <p:cNvPr id="22" name="object 4">
              <a:extLst>
                <a:ext uri="{FF2B5EF4-FFF2-40B4-BE49-F238E27FC236}">
                  <a16:creationId xmlns:a16="http://schemas.microsoft.com/office/drawing/2014/main" id="{5E034690-1CFF-3045-AAD5-236041380304}"/>
                </a:ext>
              </a:extLst>
            </p:cNvPr>
            <p:cNvSpPr/>
            <p:nvPr userDrawn="1"/>
          </p:nvSpPr>
          <p:spPr>
            <a:xfrm>
              <a:off x="914400" y="7539228"/>
              <a:ext cx="168275" cy="152400"/>
            </a:xfrm>
            <a:custGeom>
              <a:avLst/>
              <a:gdLst/>
              <a:ahLst/>
              <a:cxnLst/>
              <a:rect l="l" t="t" r="r" b="b"/>
              <a:pathLst>
                <a:path w="168275" h="152400">
                  <a:moveTo>
                    <a:pt x="21704" y="0"/>
                  </a:moveTo>
                  <a:lnTo>
                    <a:pt x="0" y="0"/>
                  </a:lnTo>
                  <a:lnTo>
                    <a:pt x="0" y="152311"/>
                  </a:lnTo>
                  <a:lnTo>
                    <a:pt x="21704" y="152311"/>
                  </a:lnTo>
                  <a:lnTo>
                    <a:pt x="21704" y="0"/>
                  </a:lnTo>
                  <a:close/>
                </a:path>
                <a:path w="168275" h="152400">
                  <a:moveTo>
                    <a:pt x="81610" y="0"/>
                  </a:moveTo>
                  <a:lnTo>
                    <a:pt x="36169" y="0"/>
                  </a:lnTo>
                  <a:lnTo>
                    <a:pt x="36169" y="152311"/>
                  </a:lnTo>
                  <a:lnTo>
                    <a:pt x="81610" y="152311"/>
                  </a:lnTo>
                  <a:lnTo>
                    <a:pt x="81610" y="0"/>
                  </a:lnTo>
                  <a:close/>
                </a:path>
                <a:path w="168275" h="152400">
                  <a:moveTo>
                    <a:pt x="167944" y="0"/>
                  </a:moveTo>
                  <a:lnTo>
                    <a:pt x="96075" y="0"/>
                  </a:lnTo>
                  <a:lnTo>
                    <a:pt x="96075" y="152311"/>
                  </a:lnTo>
                  <a:lnTo>
                    <a:pt x="167944" y="152311"/>
                  </a:lnTo>
                  <a:lnTo>
                    <a:pt x="167944" y="0"/>
                  </a:lnTo>
                  <a:close/>
                </a:path>
              </a:pathLst>
            </a:custGeom>
            <a:solidFill>
              <a:srgbClr val="00293A"/>
            </a:solidFill>
          </p:spPr>
          <p:txBody>
            <a:bodyPr wrap="square" lIns="0" tIns="0" rIns="0" bIns="0" rtlCol="0"/>
            <a:lstStyle/>
            <a:p>
              <a:endParaRPr/>
            </a:p>
          </p:txBody>
        </p:sp>
        <p:sp>
          <p:nvSpPr>
            <p:cNvPr id="23" name="object 5">
              <a:extLst>
                <a:ext uri="{FF2B5EF4-FFF2-40B4-BE49-F238E27FC236}">
                  <a16:creationId xmlns:a16="http://schemas.microsoft.com/office/drawing/2014/main" id="{1E0A5244-F848-0844-8518-F6B7C1AB2E46}"/>
                </a:ext>
              </a:extLst>
            </p:cNvPr>
            <p:cNvSpPr/>
            <p:nvPr userDrawn="1"/>
          </p:nvSpPr>
          <p:spPr>
            <a:xfrm>
              <a:off x="1138734" y="7562905"/>
              <a:ext cx="622935" cy="91440"/>
            </a:xfrm>
            <a:custGeom>
              <a:avLst/>
              <a:gdLst/>
              <a:ahLst/>
              <a:cxnLst/>
              <a:rect l="l" t="t" r="r" b="b"/>
              <a:pathLst>
                <a:path w="622935" h="91440">
                  <a:moveTo>
                    <a:pt x="144246" y="22097"/>
                  </a:moveTo>
                  <a:lnTo>
                    <a:pt x="111326" y="43395"/>
                  </a:lnTo>
                  <a:lnTo>
                    <a:pt x="108609" y="56756"/>
                  </a:lnTo>
                  <a:lnTo>
                    <a:pt x="111394" y="69852"/>
                  </a:lnTo>
                  <a:lnTo>
                    <a:pt x="119048" y="80776"/>
                  </a:lnTo>
                  <a:lnTo>
                    <a:pt x="130385" y="88212"/>
                  </a:lnTo>
                  <a:lnTo>
                    <a:pt x="144246" y="90957"/>
                  </a:lnTo>
                  <a:lnTo>
                    <a:pt x="158423" y="88274"/>
                  </a:lnTo>
                  <a:lnTo>
                    <a:pt x="169638" y="80924"/>
                  </a:lnTo>
                  <a:lnTo>
                    <a:pt x="172439" y="76758"/>
                  </a:lnTo>
                  <a:lnTo>
                    <a:pt x="144246" y="76758"/>
                  </a:lnTo>
                  <a:lnTo>
                    <a:pt x="136349" y="75137"/>
                  </a:lnTo>
                  <a:lnTo>
                    <a:pt x="130132" y="70758"/>
                  </a:lnTo>
                  <a:lnTo>
                    <a:pt x="126060" y="64350"/>
                  </a:lnTo>
                  <a:lnTo>
                    <a:pt x="124621" y="56756"/>
                  </a:lnTo>
                  <a:lnTo>
                    <a:pt x="124645" y="56413"/>
                  </a:lnTo>
                  <a:lnTo>
                    <a:pt x="126142" y="48896"/>
                  </a:lnTo>
                  <a:lnTo>
                    <a:pt x="130340" y="42405"/>
                  </a:lnTo>
                  <a:lnTo>
                    <a:pt x="136547" y="37943"/>
                  </a:lnTo>
                  <a:lnTo>
                    <a:pt x="144119" y="36283"/>
                  </a:lnTo>
                  <a:lnTo>
                    <a:pt x="172276" y="36283"/>
                  </a:lnTo>
                  <a:lnTo>
                    <a:pt x="169548" y="32273"/>
                  </a:lnTo>
                  <a:lnTo>
                    <a:pt x="158321" y="24841"/>
                  </a:lnTo>
                  <a:lnTo>
                    <a:pt x="144246" y="22097"/>
                  </a:lnTo>
                  <a:close/>
                </a:path>
                <a:path w="622935" h="91440">
                  <a:moveTo>
                    <a:pt x="172276" y="36283"/>
                  </a:moveTo>
                  <a:lnTo>
                    <a:pt x="144119" y="36283"/>
                  </a:lnTo>
                  <a:lnTo>
                    <a:pt x="151948" y="37995"/>
                  </a:lnTo>
                  <a:lnTo>
                    <a:pt x="158127" y="42552"/>
                  </a:lnTo>
                  <a:lnTo>
                    <a:pt x="162182" y="49094"/>
                  </a:lnTo>
                  <a:lnTo>
                    <a:pt x="163639" y="56756"/>
                  </a:lnTo>
                  <a:lnTo>
                    <a:pt x="162202" y="64398"/>
                  </a:lnTo>
                  <a:lnTo>
                    <a:pt x="158191" y="70772"/>
                  </a:lnTo>
                  <a:lnTo>
                    <a:pt x="152055" y="75138"/>
                  </a:lnTo>
                  <a:lnTo>
                    <a:pt x="144246" y="76758"/>
                  </a:lnTo>
                  <a:lnTo>
                    <a:pt x="172439" y="76758"/>
                  </a:lnTo>
                  <a:lnTo>
                    <a:pt x="177013" y="69954"/>
                  </a:lnTo>
                  <a:lnTo>
                    <a:pt x="179666" y="56413"/>
                  </a:lnTo>
                  <a:lnTo>
                    <a:pt x="176979" y="43197"/>
                  </a:lnTo>
                  <a:lnTo>
                    <a:pt x="172276" y="36283"/>
                  </a:lnTo>
                  <a:close/>
                </a:path>
                <a:path w="622935" h="91440">
                  <a:moveTo>
                    <a:pt x="14693" y="24307"/>
                  </a:moveTo>
                  <a:lnTo>
                    <a:pt x="0" y="24307"/>
                  </a:lnTo>
                  <a:lnTo>
                    <a:pt x="0" y="88861"/>
                  </a:lnTo>
                  <a:lnTo>
                    <a:pt x="16027" y="88861"/>
                  </a:lnTo>
                  <a:lnTo>
                    <a:pt x="16027" y="41528"/>
                  </a:lnTo>
                  <a:lnTo>
                    <a:pt x="20358" y="36283"/>
                  </a:lnTo>
                  <a:lnTo>
                    <a:pt x="97423" y="36283"/>
                  </a:lnTo>
                  <a:lnTo>
                    <a:pt x="94617" y="32219"/>
                  </a:lnTo>
                  <a:lnTo>
                    <a:pt x="51689" y="32219"/>
                  </a:lnTo>
                  <a:lnTo>
                    <a:pt x="50054" y="29768"/>
                  </a:lnTo>
                  <a:lnTo>
                    <a:pt x="14693" y="29768"/>
                  </a:lnTo>
                  <a:lnTo>
                    <a:pt x="14693" y="24307"/>
                  </a:lnTo>
                  <a:close/>
                </a:path>
                <a:path w="622935" h="91440">
                  <a:moveTo>
                    <a:pt x="66751" y="36283"/>
                  </a:moveTo>
                  <a:lnTo>
                    <a:pt x="37719" y="36283"/>
                  </a:lnTo>
                  <a:lnTo>
                    <a:pt x="42176" y="42913"/>
                  </a:lnTo>
                  <a:lnTo>
                    <a:pt x="42176" y="88861"/>
                  </a:lnTo>
                  <a:lnTo>
                    <a:pt x="58191" y="88861"/>
                  </a:lnTo>
                  <a:lnTo>
                    <a:pt x="58191" y="38734"/>
                  </a:lnTo>
                  <a:lnTo>
                    <a:pt x="66751" y="36283"/>
                  </a:lnTo>
                  <a:close/>
                </a:path>
                <a:path w="622935" h="91440">
                  <a:moveTo>
                    <a:pt x="97423" y="36283"/>
                  </a:moveTo>
                  <a:lnTo>
                    <a:pt x="80251" y="36283"/>
                  </a:lnTo>
                  <a:lnTo>
                    <a:pt x="84340" y="42341"/>
                  </a:lnTo>
                  <a:lnTo>
                    <a:pt x="84340" y="88861"/>
                  </a:lnTo>
                  <a:lnTo>
                    <a:pt x="100368" y="88861"/>
                  </a:lnTo>
                  <a:lnTo>
                    <a:pt x="100368" y="50012"/>
                  </a:lnTo>
                  <a:lnTo>
                    <a:pt x="98131" y="37308"/>
                  </a:lnTo>
                  <a:lnTo>
                    <a:pt x="97423" y="36283"/>
                  </a:lnTo>
                  <a:close/>
                </a:path>
                <a:path w="622935" h="91440">
                  <a:moveTo>
                    <a:pt x="73253" y="22097"/>
                  </a:moveTo>
                  <a:lnTo>
                    <a:pt x="64223" y="22097"/>
                  </a:lnTo>
                  <a:lnTo>
                    <a:pt x="57111" y="24891"/>
                  </a:lnTo>
                  <a:lnTo>
                    <a:pt x="51689" y="32219"/>
                  </a:lnTo>
                  <a:lnTo>
                    <a:pt x="94617" y="32219"/>
                  </a:lnTo>
                  <a:lnTo>
                    <a:pt x="92144" y="28640"/>
                  </a:lnTo>
                  <a:lnTo>
                    <a:pt x="83490" y="23678"/>
                  </a:lnTo>
                  <a:lnTo>
                    <a:pt x="73253" y="22097"/>
                  </a:lnTo>
                  <a:close/>
                </a:path>
                <a:path w="622935" h="91440">
                  <a:moveTo>
                    <a:pt x="40487" y="22097"/>
                  </a:moveTo>
                  <a:lnTo>
                    <a:pt x="24574" y="22097"/>
                  </a:lnTo>
                  <a:lnTo>
                    <a:pt x="18199" y="24777"/>
                  </a:lnTo>
                  <a:lnTo>
                    <a:pt x="14935" y="29768"/>
                  </a:lnTo>
                  <a:lnTo>
                    <a:pt x="50054" y="29768"/>
                  </a:lnTo>
                  <a:lnTo>
                    <a:pt x="47345" y="25704"/>
                  </a:lnTo>
                  <a:lnTo>
                    <a:pt x="40487" y="22097"/>
                  </a:lnTo>
                  <a:close/>
                </a:path>
                <a:path w="622935" h="91440">
                  <a:moveTo>
                    <a:pt x="228130" y="22097"/>
                  </a:moveTo>
                  <a:lnTo>
                    <a:pt x="220052" y="22097"/>
                  </a:lnTo>
                  <a:lnTo>
                    <a:pt x="207195" y="24616"/>
                  </a:lnTo>
                  <a:lnTo>
                    <a:pt x="196181" y="31692"/>
                  </a:lnTo>
                  <a:lnTo>
                    <a:pt x="188490" y="42607"/>
                  </a:lnTo>
                  <a:lnTo>
                    <a:pt x="185597" y="56641"/>
                  </a:lnTo>
                  <a:lnTo>
                    <a:pt x="188298" y="70099"/>
                  </a:lnTo>
                  <a:lnTo>
                    <a:pt x="195640" y="80995"/>
                  </a:lnTo>
                  <a:lnTo>
                    <a:pt x="206482" y="88294"/>
                  </a:lnTo>
                  <a:lnTo>
                    <a:pt x="219684" y="90957"/>
                  </a:lnTo>
                  <a:lnTo>
                    <a:pt x="228485" y="90957"/>
                  </a:lnTo>
                  <a:lnTo>
                    <a:pt x="236677" y="87464"/>
                  </a:lnTo>
                  <a:lnTo>
                    <a:pt x="241020" y="80949"/>
                  </a:lnTo>
                  <a:lnTo>
                    <a:pt x="255955" y="80949"/>
                  </a:lnTo>
                  <a:lnTo>
                    <a:pt x="255955" y="76758"/>
                  </a:lnTo>
                  <a:lnTo>
                    <a:pt x="221373" y="76758"/>
                  </a:lnTo>
                  <a:lnTo>
                    <a:pt x="213608" y="75128"/>
                  </a:lnTo>
                  <a:lnTo>
                    <a:pt x="207335" y="70685"/>
                  </a:lnTo>
                  <a:lnTo>
                    <a:pt x="203141" y="64103"/>
                  </a:lnTo>
                  <a:lnTo>
                    <a:pt x="201612" y="56057"/>
                  </a:lnTo>
                  <a:lnTo>
                    <a:pt x="203258" y="48456"/>
                  </a:lnTo>
                  <a:lnTo>
                    <a:pt x="207640" y="42160"/>
                  </a:lnTo>
                  <a:lnTo>
                    <a:pt x="213919" y="37869"/>
                  </a:lnTo>
                  <a:lnTo>
                    <a:pt x="221259" y="36283"/>
                  </a:lnTo>
                  <a:lnTo>
                    <a:pt x="255955" y="36283"/>
                  </a:lnTo>
                  <a:lnTo>
                    <a:pt x="255955" y="30010"/>
                  </a:lnTo>
                  <a:lnTo>
                    <a:pt x="239928" y="30010"/>
                  </a:lnTo>
                  <a:lnTo>
                    <a:pt x="234022" y="24307"/>
                  </a:lnTo>
                  <a:lnTo>
                    <a:pt x="228130" y="22097"/>
                  </a:lnTo>
                  <a:close/>
                </a:path>
                <a:path w="622935" h="91440">
                  <a:moveTo>
                    <a:pt x="255955" y="80949"/>
                  </a:moveTo>
                  <a:lnTo>
                    <a:pt x="241261" y="80949"/>
                  </a:lnTo>
                  <a:lnTo>
                    <a:pt x="241261" y="88861"/>
                  </a:lnTo>
                  <a:lnTo>
                    <a:pt x="255955" y="88861"/>
                  </a:lnTo>
                  <a:lnTo>
                    <a:pt x="255955" y="80949"/>
                  </a:lnTo>
                  <a:close/>
                </a:path>
                <a:path w="622935" h="91440">
                  <a:moveTo>
                    <a:pt x="255955" y="36283"/>
                  </a:moveTo>
                  <a:lnTo>
                    <a:pt x="221259" y="36283"/>
                  </a:lnTo>
                  <a:lnTo>
                    <a:pt x="229144" y="37941"/>
                  </a:lnTo>
                  <a:lnTo>
                    <a:pt x="235445" y="42391"/>
                  </a:lnTo>
                  <a:lnTo>
                    <a:pt x="239622" y="48847"/>
                  </a:lnTo>
                  <a:lnTo>
                    <a:pt x="241042" y="56057"/>
                  </a:lnTo>
                  <a:lnTo>
                    <a:pt x="241112" y="56641"/>
                  </a:lnTo>
                  <a:lnTo>
                    <a:pt x="239572" y="64350"/>
                  </a:lnTo>
                  <a:lnTo>
                    <a:pt x="235321" y="70786"/>
                  </a:lnTo>
                  <a:lnTo>
                    <a:pt x="229036" y="75151"/>
                  </a:lnTo>
                  <a:lnTo>
                    <a:pt x="221373" y="76758"/>
                  </a:lnTo>
                  <a:lnTo>
                    <a:pt x="255955" y="76758"/>
                  </a:lnTo>
                  <a:lnTo>
                    <a:pt x="255955" y="36283"/>
                  </a:lnTo>
                  <a:close/>
                </a:path>
                <a:path w="622935" h="91440">
                  <a:moveTo>
                    <a:pt x="255955" y="0"/>
                  </a:moveTo>
                  <a:lnTo>
                    <a:pt x="239928" y="0"/>
                  </a:lnTo>
                  <a:lnTo>
                    <a:pt x="239928" y="30010"/>
                  </a:lnTo>
                  <a:lnTo>
                    <a:pt x="255955" y="30010"/>
                  </a:lnTo>
                  <a:lnTo>
                    <a:pt x="255955" y="0"/>
                  </a:lnTo>
                  <a:close/>
                </a:path>
                <a:path w="622935" h="91440">
                  <a:moveTo>
                    <a:pt x="283578" y="0"/>
                  </a:moveTo>
                  <a:lnTo>
                    <a:pt x="274523" y="0"/>
                  </a:lnTo>
                  <a:lnTo>
                    <a:pt x="270852" y="3543"/>
                  </a:lnTo>
                  <a:lnTo>
                    <a:pt x="270852" y="12280"/>
                  </a:lnTo>
                  <a:lnTo>
                    <a:pt x="274523" y="15824"/>
                  </a:lnTo>
                  <a:lnTo>
                    <a:pt x="283578" y="15824"/>
                  </a:lnTo>
                  <a:lnTo>
                    <a:pt x="287248" y="12280"/>
                  </a:lnTo>
                  <a:lnTo>
                    <a:pt x="287248" y="3543"/>
                  </a:lnTo>
                  <a:lnTo>
                    <a:pt x="283578" y="0"/>
                  </a:lnTo>
                  <a:close/>
                </a:path>
                <a:path w="622935" h="91440">
                  <a:moveTo>
                    <a:pt x="534962" y="24307"/>
                  </a:moveTo>
                  <a:lnTo>
                    <a:pt x="520255" y="24307"/>
                  </a:lnTo>
                  <a:lnTo>
                    <a:pt x="520255" y="88861"/>
                  </a:lnTo>
                  <a:lnTo>
                    <a:pt x="536282" y="88861"/>
                  </a:lnTo>
                  <a:lnTo>
                    <a:pt x="536282" y="42456"/>
                  </a:lnTo>
                  <a:lnTo>
                    <a:pt x="541223" y="37452"/>
                  </a:lnTo>
                  <a:lnTo>
                    <a:pt x="550862" y="37096"/>
                  </a:lnTo>
                  <a:lnTo>
                    <a:pt x="550862" y="30010"/>
                  </a:lnTo>
                  <a:lnTo>
                    <a:pt x="534962" y="30010"/>
                  </a:lnTo>
                  <a:lnTo>
                    <a:pt x="534962" y="24307"/>
                  </a:lnTo>
                  <a:close/>
                </a:path>
                <a:path w="622935" h="91440">
                  <a:moveTo>
                    <a:pt x="550862" y="22097"/>
                  </a:moveTo>
                  <a:lnTo>
                    <a:pt x="542912" y="22097"/>
                  </a:lnTo>
                  <a:lnTo>
                    <a:pt x="539419" y="23964"/>
                  </a:lnTo>
                  <a:lnTo>
                    <a:pt x="535203" y="30010"/>
                  </a:lnTo>
                  <a:lnTo>
                    <a:pt x="550862" y="30010"/>
                  </a:lnTo>
                  <a:lnTo>
                    <a:pt x="550862" y="22097"/>
                  </a:lnTo>
                  <a:close/>
                </a:path>
                <a:path w="622935" h="91440">
                  <a:moveTo>
                    <a:pt x="587946" y="22097"/>
                  </a:moveTo>
                  <a:lnTo>
                    <a:pt x="573861" y="24830"/>
                  </a:lnTo>
                  <a:lnTo>
                    <a:pt x="562722" y="32273"/>
                  </a:lnTo>
                  <a:lnTo>
                    <a:pt x="555401" y="43293"/>
                  </a:lnTo>
                  <a:lnTo>
                    <a:pt x="552767" y="56756"/>
                  </a:lnTo>
                  <a:lnTo>
                    <a:pt x="555453" y="70147"/>
                  </a:lnTo>
                  <a:lnTo>
                    <a:pt x="562871" y="81010"/>
                  </a:lnTo>
                  <a:lnTo>
                    <a:pt x="574064" y="88295"/>
                  </a:lnTo>
                  <a:lnTo>
                    <a:pt x="588073" y="90957"/>
                  </a:lnTo>
                  <a:lnTo>
                    <a:pt x="598504" y="89281"/>
                  </a:lnTo>
                  <a:lnTo>
                    <a:pt x="607920" y="84616"/>
                  </a:lnTo>
                  <a:lnTo>
                    <a:pt x="615484" y="77509"/>
                  </a:lnTo>
                  <a:lnTo>
                    <a:pt x="615890" y="76758"/>
                  </a:lnTo>
                  <a:lnTo>
                    <a:pt x="578192" y="76758"/>
                  </a:lnTo>
                  <a:lnTo>
                    <a:pt x="570839" y="69202"/>
                  </a:lnTo>
                  <a:lnTo>
                    <a:pt x="569633" y="63499"/>
                  </a:lnTo>
                  <a:lnTo>
                    <a:pt x="621563" y="63499"/>
                  </a:lnTo>
                  <a:lnTo>
                    <a:pt x="622173" y="60705"/>
                  </a:lnTo>
                  <a:lnTo>
                    <a:pt x="622528" y="58153"/>
                  </a:lnTo>
                  <a:lnTo>
                    <a:pt x="622528" y="55714"/>
                  </a:lnTo>
                  <a:lnTo>
                    <a:pt x="621584" y="51053"/>
                  </a:lnTo>
                  <a:lnTo>
                    <a:pt x="569150" y="51053"/>
                  </a:lnTo>
                  <a:lnTo>
                    <a:pt x="571690" y="41173"/>
                  </a:lnTo>
                  <a:lnTo>
                    <a:pt x="579158" y="36283"/>
                  </a:lnTo>
                  <a:lnTo>
                    <a:pt x="615571" y="36283"/>
                  </a:lnTo>
                  <a:lnTo>
                    <a:pt x="612514" y="31838"/>
                  </a:lnTo>
                  <a:lnTo>
                    <a:pt x="601536" y="24700"/>
                  </a:lnTo>
                  <a:lnTo>
                    <a:pt x="587946" y="22097"/>
                  </a:lnTo>
                  <a:close/>
                </a:path>
                <a:path w="622935" h="91440">
                  <a:moveTo>
                    <a:pt x="620356" y="68503"/>
                  </a:moveTo>
                  <a:lnTo>
                    <a:pt x="603491" y="68503"/>
                  </a:lnTo>
                  <a:lnTo>
                    <a:pt x="600240" y="74206"/>
                  </a:lnTo>
                  <a:lnTo>
                    <a:pt x="594702" y="76758"/>
                  </a:lnTo>
                  <a:lnTo>
                    <a:pt x="615890" y="76758"/>
                  </a:lnTo>
                  <a:lnTo>
                    <a:pt x="620356" y="68503"/>
                  </a:lnTo>
                  <a:close/>
                </a:path>
                <a:path w="622935" h="91440">
                  <a:moveTo>
                    <a:pt x="615571" y="36283"/>
                  </a:moveTo>
                  <a:lnTo>
                    <a:pt x="597954" y="36283"/>
                  </a:lnTo>
                  <a:lnTo>
                    <a:pt x="604570" y="41757"/>
                  </a:lnTo>
                  <a:lnTo>
                    <a:pt x="606145" y="51053"/>
                  </a:lnTo>
                  <a:lnTo>
                    <a:pt x="621584" y="51053"/>
                  </a:lnTo>
                  <a:lnTo>
                    <a:pt x="619854" y="42511"/>
                  </a:lnTo>
                  <a:lnTo>
                    <a:pt x="615571" y="36283"/>
                  </a:lnTo>
                  <a:close/>
                </a:path>
                <a:path w="622935" h="91440">
                  <a:moveTo>
                    <a:pt x="478802" y="22097"/>
                  </a:moveTo>
                  <a:lnTo>
                    <a:pt x="469404" y="22097"/>
                  </a:lnTo>
                  <a:lnTo>
                    <a:pt x="455983" y="24789"/>
                  </a:lnTo>
                  <a:lnTo>
                    <a:pt x="445376" y="32115"/>
                  </a:lnTo>
                  <a:lnTo>
                    <a:pt x="438407" y="42950"/>
                  </a:lnTo>
                  <a:lnTo>
                    <a:pt x="435902" y="56172"/>
                  </a:lnTo>
                  <a:lnTo>
                    <a:pt x="438323" y="69852"/>
                  </a:lnTo>
                  <a:lnTo>
                    <a:pt x="445058" y="80894"/>
                  </a:lnTo>
                  <a:lnTo>
                    <a:pt x="455318" y="88270"/>
                  </a:lnTo>
                  <a:lnTo>
                    <a:pt x="468312" y="90957"/>
                  </a:lnTo>
                  <a:lnTo>
                    <a:pt x="474748" y="90225"/>
                  </a:lnTo>
                  <a:lnTo>
                    <a:pt x="481193" y="88163"/>
                  </a:lnTo>
                  <a:lnTo>
                    <a:pt x="487071" y="84967"/>
                  </a:lnTo>
                  <a:lnTo>
                    <a:pt x="491807" y="80835"/>
                  </a:lnTo>
                  <a:lnTo>
                    <a:pt x="506514" y="80835"/>
                  </a:lnTo>
                  <a:lnTo>
                    <a:pt x="506514" y="76758"/>
                  </a:lnTo>
                  <a:lnTo>
                    <a:pt x="471817" y="76758"/>
                  </a:lnTo>
                  <a:lnTo>
                    <a:pt x="463931" y="75172"/>
                  </a:lnTo>
                  <a:lnTo>
                    <a:pt x="457625" y="70872"/>
                  </a:lnTo>
                  <a:lnTo>
                    <a:pt x="453443" y="64542"/>
                  </a:lnTo>
                  <a:lnTo>
                    <a:pt x="451929" y="56870"/>
                  </a:lnTo>
                  <a:lnTo>
                    <a:pt x="453441" y="48799"/>
                  </a:lnTo>
                  <a:lnTo>
                    <a:pt x="457609" y="42262"/>
                  </a:lnTo>
                  <a:lnTo>
                    <a:pt x="463877" y="37882"/>
                  </a:lnTo>
                  <a:lnTo>
                    <a:pt x="471690" y="36283"/>
                  </a:lnTo>
                  <a:lnTo>
                    <a:pt x="506514" y="36283"/>
                  </a:lnTo>
                  <a:lnTo>
                    <a:pt x="506514" y="32448"/>
                  </a:lnTo>
                  <a:lnTo>
                    <a:pt x="491578" y="32448"/>
                  </a:lnTo>
                  <a:lnTo>
                    <a:pt x="488073" y="27444"/>
                  </a:lnTo>
                  <a:lnTo>
                    <a:pt x="478802" y="22097"/>
                  </a:lnTo>
                  <a:close/>
                </a:path>
                <a:path w="622935" h="91440">
                  <a:moveTo>
                    <a:pt x="506514" y="80835"/>
                  </a:moveTo>
                  <a:lnTo>
                    <a:pt x="491807" y="80835"/>
                  </a:lnTo>
                  <a:lnTo>
                    <a:pt x="491807" y="88861"/>
                  </a:lnTo>
                  <a:lnTo>
                    <a:pt x="506514" y="88861"/>
                  </a:lnTo>
                  <a:lnTo>
                    <a:pt x="506514" y="80835"/>
                  </a:lnTo>
                  <a:close/>
                </a:path>
                <a:path w="622935" h="91440">
                  <a:moveTo>
                    <a:pt x="506514" y="36283"/>
                  </a:moveTo>
                  <a:lnTo>
                    <a:pt x="471690" y="36283"/>
                  </a:lnTo>
                  <a:lnTo>
                    <a:pt x="479639" y="37841"/>
                  </a:lnTo>
                  <a:lnTo>
                    <a:pt x="485846" y="42114"/>
                  </a:lnTo>
                  <a:lnTo>
                    <a:pt x="489884" y="48505"/>
                  </a:lnTo>
                  <a:lnTo>
                    <a:pt x="491280" y="56172"/>
                  </a:lnTo>
                  <a:lnTo>
                    <a:pt x="491242" y="56870"/>
                  </a:lnTo>
                  <a:lnTo>
                    <a:pt x="489919" y="64253"/>
                  </a:lnTo>
                  <a:lnTo>
                    <a:pt x="485952" y="70729"/>
                  </a:lnTo>
                  <a:lnTo>
                    <a:pt x="479794" y="75133"/>
                  </a:lnTo>
                  <a:lnTo>
                    <a:pt x="471817" y="76758"/>
                  </a:lnTo>
                  <a:lnTo>
                    <a:pt x="506514" y="76758"/>
                  </a:lnTo>
                  <a:lnTo>
                    <a:pt x="506514" y="36283"/>
                  </a:lnTo>
                  <a:close/>
                </a:path>
                <a:path w="622935" h="91440">
                  <a:moveTo>
                    <a:pt x="506514" y="24307"/>
                  </a:moveTo>
                  <a:lnTo>
                    <a:pt x="491807" y="24307"/>
                  </a:lnTo>
                  <a:lnTo>
                    <a:pt x="491807" y="32448"/>
                  </a:lnTo>
                  <a:lnTo>
                    <a:pt x="506514" y="32448"/>
                  </a:lnTo>
                  <a:lnTo>
                    <a:pt x="506514" y="24307"/>
                  </a:lnTo>
                  <a:close/>
                </a:path>
                <a:path w="622935" h="91440">
                  <a:moveTo>
                    <a:pt x="287058" y="24307"/>
                  </a:moveTo>
                  <a:lnTo>
                    <a:pt x="271030" y="24307"/>
                  </a:lnTo>
                  <a:lnTo>
                    <a:pt x="271030" y="88849"/>
                  </a:lnTo>
                  <a:lnTo>
                    <a:pt x="287058" y="88849"/>
                  </a:lnTo>
                  <a:lnTo>
                    <a:pt x="287058" y="24307"/>
                  </a:lnTo>
                  <a:close/>
                </a:path>
                <a:path w="622935" h="91440">
                  <a:moveTo>
                    <a:pt x="312902" y="24307"/>
                  </a:moveTo>
                  <a:lnTo>
                    <a:pt x="295071" y="24307"/>
                  </a:lnTo>
                  <a:lnTo>
                    <a:pt x="328193" y="90957"/>
                  </a:lnTo>
                  <a:lnTo>
                    <a:pt x="345339" y="57530"/>
                  </a:lnTo>
                  <a:lnTo>
                    <a:pt x="328637" y="57530"/>
                  </a:lnTo>
                  <a:lnTo>
                    <a:pt x="312902" y="24307"/>
                  </a:lnTo>
                  <a:close/>
                </a:path>
                <a:path w="622935" h="91440">
                  <a:moveTo>
                    <a:pt x="396798" y="22097"/>
                  </a:moveTo>
                  <a:lnTo>
                    <a:pt x="382981" y="24823"/>
                  </a:lnTo>
                  <a:lnTo>
                    <a:pt x="371725" y="32216"/>
                  </a:lnTo>
                  <a:lnTo>
                    <a:pt x="364151" y="43100"/>
                  </a:lnTo>
                  <a:lnTo>
                    <a:pt x="361378" y="56299"/>
                  </a:lnTo>
                  <a:lnTo>
                    <a:pt x="364153" y="69708"/>
                  </a:lnTo>
                  <a:lnTo>
                    <a:pt x="371740" y="80733"/>
                  </a:lnTo>
                  <a:lnTo>
                    <a:pt x="383029" y="88206"/>
                  </a:lnTo>
                  <a:lnTo>
                    <a:pt x="396913" y="90957"/>
                  </a:lnTo>
                  <a:lnTo>
                    <a:pt x="407807" y="89416"/>
                  </a:lnTo>
                  <a:lnTo>
                    <a:pt x="417279" y="84920"/>
                  </a:lnTo>
                  <a:lnTo>
                    <a:pt x="424943" y="77653"/>
                  </a:lnTo>
                  <a:lnTo>
                    <a:pt x="425440" y="76758"/>
                  </a:lnTo>
                  <a:lnTo>
                    <a:pt x="397522" y="76758"/>
                  </a:lnTo>
                  <a:lnTo>
                    <a:pt x="389552" y="75215"/>
                  </a:lnTo>
                  <a:lnTo>
                    <a:pt x="383173" y="70958"/>
                  </a:lnTo>
                  <a:lnTo>
                    <a:pt x="378940" y="64542"/>
                  </a:lnTo>
                  <a:lnTo>
                    <a:pt x="377405" y="56527"/>
                  </a:lnTo>
                  <a:lnTo>
                    <a:pt x="378842" y="48505"/>
                  </a:lnTo>
                  <a:lnTo>
                    <a:pt x="382854" y="42086"/>
                  </a:lnTo>
                  <a:lnTo>
                    <a:pt x="388989" y="37827"/>
                  </a:lnTo>
                  <a:lnTo>
                    <a:pt x="396798" y="36283"/>
                  </a:lnTo>
                  <a:lnTo>
                    <a:pt x="425386" y="36283"/>
                  </a:lnTo>
                  <a:lnTo>
                    <a:pt x="425095" y="35738"/>
                  </a:lnTo>
                  <a:lnTo>
                    <a:pt x="417312" y="28320"/>
                  </a:lnTo>
                  <a:lnTo>
                    <a:pt x="407677" y="23693"/>
                  </a:lnTo>
                  <a:lnTo>
                    <a:pt x="396798" y="22097"/>
                  </a:lnTo>
                  <a:close/>
                </a:path>
                <a:path w="622935" h="91440">
                  <a:moveTo>
                    <a:pt x="430415" y="67805"/>
                  </a:moveTo>
                  <a:lnTo>
                    <a:pt x="412343" y="67805"/>
                  </a:lnTo>
                  <a:lnTo>
                    <a:pt x="408965" y="73037"/>
                  </a:lnTo>
                  <a:lnTo>
                    <a:pt x="404152" y="76758"/>
                  </a:lnTo>
                  <a:lnTo>
                    <a:pt x="425440" y="76758"/>
                  </a:lnTo>
                  <a:lnTo>
                    <a:pt x="430415" y="67805"/>
                  </a:lnTo>
                  <a:close/>
                </a:path>
                <a:path w="622935" h="91440">
                  <a:moveTo>
                    <a:pt x="362381" y="24307"/>
                  </a:moveTo>
                  <a:lnTo>
                    <a:pt x="344398" y="24307"/>
                  </a:lnTo>
                  <a:lnTo>
                    <a:pt x="328637" y="57530"/>
                  </a:lnTo>
                  <a:lnTo>
                    <a:pt x="345339" y="57530"/>
                  </a:lnTo>
                  <a:lnTo>
                    <a:pt x="362381" y="24307"/>
                  </a:lnTo>
                  <a:close/>
                </a:path>
                <a:path w="622935" h="91440">
                  <a:moveTo>
                    <a:pt x="425386" y="36283"/>
                  </a:moveTo>
                  <a:lnTo>
                    <a:pt x="404152" y="36283"/>
                  </a:lnTo>
                  <a:lnTo>
                    <a:pt x="408851" y="39662"/>
                  </a:lnTo>
                  <a:lnTo>
                    <a:pt x="412343" y="45707"/>
                  </a:lnTo>
                  <a:lnTo>
                    <a:pt x="430415" y="45707"/>
                  </a:lnTo>
                  <a:lnTo>
                    <a:pt x="425386" y="36283"/>
                  </a:lnTo>
                  <a:close/>
                </a:path>
              </a:pathLst>
            </a:custGeom>
            <a:solidFill>
              <a:srgbClr val="00293A"/>
            </a:solidFill>
          </p:spPr>
          <p:txBody>
            <a:bodyPr wrap="square" lIns="0" tIns="0" rIns="0" bIns="0" rtlCol="0"/>
            <a:lstStyle/>
            <a:p>
              <a:endParaRPr/>
            </a:p>
          </p:txBody>
        </p:sp>
      </p:grpSp>
    </p:spTree>
    <p:extLst>
      <p:ext uri="{BB962C8B-B14F-4D97-AF65-F5344CB8AC3E}">
        <p14:creationId xmlns:p14="http://schemas.microsoft.com/office/powerpoint/2010/main" val="33600026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34864BB-D081-D249-AC92-DA63385CDD24}"/>
              </a:ext>
            </a:extLst>
          </p:cNvPr>
          <p:cNvSpPr/>
          <p:nvPr userDrawn="1"/>
        </p:nvSpPr>
        <p:spPr>
          <a:xfrm>
            <a:off x="7315200" y="0"/>
            <a:ext cx="7315200" cy="8229599"/>
          </a:xfrm>
          <a:prstGeom prst="rect">
            <a:avLst/>
          </a:prstGeom>
          <a:solidFill>
            <a:srgbClr val="002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17">
            <a:extLst>
              <a:ext uri="{FF2B5EF4-FFF2-40B4-BE49-F238E27FC236}">
                <a16:creationId xmlns:a16="http://schemas.microsoft.com/office/drawing/2014/main" id="{E8B6603F-9158-2141-9F49-F7D3C21767BC}"/>
              </a:ext>
            </a:extLst>
          </p:cNvPr>
          <p:cNvSpPr>
            <a:spLocks noGrp="1"/>
          </p:cNvSpPr>
          <p:nvPr>
            <p:ph type="body" sz="quarter" idx="11" hasCustomPrompt="1"/>
          </p:nvPr>
        </p:nvSpPr>
        <p:spPr>
          <a:xfrm>
            <a:off x="905331" y="838199"/>
            <a:ext cx="5647869" cy="2803901"/>
          </a:xfrm>
        </p:spPr>
        <p:txBody>
          <a:bodyPr>
            <a:noAutofit/>
          </a:bodyPr>
          <a:lstStyle>
            <a:lvl1pPr marL="0" indent="0">
              <a:spcBef>
                <a:spcPts val="0"/>
              </a:spcBef>
              <a:buNone/>
              <a:defRPr sz="7200" b="0" i="0">
                <a:solidFill>
                  <a:srgbClr val="002939"/>
                </a:solidFill>
                <a:latin typeface="Arial" panose="020B0604020202020204" pitchFamily="34" charset="0"/>
                <a:cs typeface="Arial" panose="020B0604020202020204" pitchFamily="34" charset="0"/>
              </a:defRPr>
            </a:lvl1pPr>
            <a:lvl2pPr marL="280034" indent="0">
              <a:buNone/>
              <a:defRPr>
                <a:latin typeface="+mj-lt"/>
              </a:defRPr>
            </a:lvl2pPr>
            <a:lvl3pPr marL="560070" indent="0">
              <a:buNone/>
              <a:defRPr>
                <a:latin typeface="+mj-lt"/>
              </a:defRPr>
            </a:lvl3pPr>
            <a:lvl4pPr marL="828674" indent="0">
              <a:buNone/>
              <a:defRPr>
                <a:latin typeface="+mj-lt"/>
              </a:defRPr>
            </a:lvl4pPr>
            <a:lvl5pPr marL="1108710" indent="0">
              <a:buNone/>
              <a:defRPr>
                <a:latin typeface="+mj-lt"/>
              </a:defRPr>
            </a:lvl5pPr>
          </a:lstStyle>
          <a:p>
            <a:pPr lvl="0"/>
            <a:r>
              <a:rPr lang="en-US" dirty="0"/>
              <a:t>Short Header</a:t>
            </a:r>
          </a:p>
        </p:txBody>
      </p:sp>
      <p:sp>
        <p:nvSpPr>
          <p:cNvPr id="20" name="Text Placeholder 17">
            <a:extLst>
              <a:ext uri="{FF2B5EF4-FFF2-40B4-BE49-F238E27FC236}">
                <a16:creationId xmlns:a16="http://schemas.microsoft.com/office/drawing/2014/main" id="{27539157-6642-3D4B-8924-F53BF3A3334C}"/>
              </a:ext>
            </a:extLst>
          </p:cNvPr>
          <p:cNvSpPr>
            <a:spLocks noGrp="1"/>
          </p:cNvSpPr>
          <p:nvPr>
            <p:ph type="body" sz="quarter" idx="12" hasCustomPrompt="1"/>
          </p:nvPr>
        </p:nvSpPr>
        <p:spPr>
          <a:xfrm>
            <a:off x="905331" y="4015352"/>
            <a:ext cx="5647869" cy="2803901"/>
          </a:xfrm>
        </p:spPr>
        <p:txBody>
          <a:bodyPr>
            <a:noAutofit/>
          </a:bodyPr>
          <a:lstStyle>
            <a:lvl1pPr marL="0" indent="0" algn="l">
              <a:lnSpc>
                <a:spcPct val="150000"/>
              </a:lnSpc>
              <a:spcBef>
                <a:spcPts val="600"/>
              </a:spcBef>
              <a:buNone/>
              <a:defRPr sz="1800" b="0" i="0">
                <a:solidFill>
                  <a:srgbClr val="03A7E1"/>
                </a:solidFill>
                <a:latin typeface="Arial" panose="020B0604020202020204" pitchFamily="34" charset="0"/>
                <a:cs typeface="Arial" panose="020B0604020202020204" pitchFamily="34" charset="0"/>
              </a:defRPr>
            </a:lvl1pPr>
            <a:lvl2pPr marL="280034" indent="0">
              <a:buNone/>
              <a:defRPr>
                <a:latin typeface="+mj-lt"/>
              </a:defRPr>
            </a:lvl2pPr>
            <a:lvl3pPr marL="560070" indent="0">
              <a:buNone/>
              <a:defRPr>
                <a:latin typeface="+mj-lt"/>
              </a:defRPr>
            </a:lvl3pPr>
            <a:lvl4pPr marL="828674" indent="0">
              <a:buNone/>
              <a:defRPr>
                <a:latin typeface="+mj-lt"/>
              </a:defRPr>
            </a:lvl4pPr>
            <a:lvl5pPr marL="1108710" indent="0">
              <a:buNone/>
              <a:defRPr>
                <a:latin typeface="+mj-lt"/>
              </a:defRPr>
            </a:lvl5pPr>
          </a:lstStyle>
          <a:p>
            <a:pPr lvl="0"/>
            <a:r>
              <a:rPr lang="en-US" dirty="0"/>
              <a:t>Id </a:t>
            </a:r>
            <a:r>
              <a:rPr lang="en-US" dirty="0" err="1"/>
              <a:t>venenatis</a:t>
            </a:r>
            <a:r>
              <a:rPr lang="en-US" dirty="0"/>
              <a:t> a </a:t>
            </a:r>
            <a:r>
              <a:rPr lang="en-US" dirty="0" err="1"/>
              <a:t>condimentum</a:t>
            </a:r>
            <a:r>
              <a:rPr lang="en-US" dirty="0"/>
              <a:t> vitae </a:t>
            </a:r>
            <a:r>
              <a:rPr lang="en-US" dirty="0" err="1"/>
              <a:t>sapien</a:t>
            </a:r>
            <a:r>
              <a:rPr lang="en-US" dirty="0"/>
              <a:t> </a:t>
            </a:r>
            <a:r>
              <a:rPr lang="en-US" dirty="0" err="1"/>
              <a:t>pellentesque</a:t>
            </a:r>
            <a:r>
              <a:rPr lang="en-US" dirty="0"/>
              <a:t>.  </a:t>
            </a:r>
            <a:r>
              <a:rPr lang="en-US" dirty="0" err="1"/>
              <a:t>Aliquam</a:t>
            </a:r>
            <a:r>
              <a:rPr lang="en-US" dirty="0"/>
              <a:t> </a:t>
            </a:r>
            <a:r>
              <a:rPr lang="en-US" dirty="0" err="1"/>
              <a:t>sem</a:t>
            </a:r>
            <a:r>
              <a:rPr lang="en-US" dirty="0"/>
              <a:t> </a:t>
            </a:r>
            <a:r>
              <a:rPr lang="en-US" dirty="0" err="1"/>
              <a:t>fringilla</a:t>
            </a:r>
            <a:r>
              <a:rPr lang="en-US" dirty="0"/>
              <a:t> </a:t>
            </a:r>
            <a:r>
              <a:rPr lang="en-US" dirty="0" err="1"/>
              <a:t>ut</a:t>
            </a:r>
            <a:r>
              <a:rPr lang="en-US" dirty="0"/>
              <a:t> </a:t>
            </a:r>
            <a:r>
              <a:rPr lang="en-US" dirty="0" err="1"/>
              <a:t>morbi</a:t>
            </a:r>
            <a:r>
              <a:rPr lang="en-US" dirty="0"/>
              <a:t>. </a:t>
            </a:r>
            <a:r>
              <a:rPr lang="en-US" dirty="0" err="1"/>
              <a:t>Lacus</a:t>
            </a:r>
            <a:r>
              <a:rPr lang="en-US" dirty="0"/>
              <a:t> </a:t>
            </a:r>
            <a:r>
              <a:rPr lang="en-US" dirty="0" err="1"/>
              <a:t>luctus</a:t>
            </a:r>
            <a:r>
              <a:rPr lang="en-US" dirty="0"/>
              <a:t> </a:t>
            </a:r>
            <a:r>
              <a:rPr lang="en-US" dirty="0" err="1"/>
              <a:t>accumsan</a:t>
            </a:r>
            <a:r>
              <a:rPr lang="en-US" dirty="0"/>
              <a:t>  </a:t>
            </a:r>
            <a:r>
              <a:rPr lang="en-US" dirty="0" err="1"/>
              <a:t>tortor</a:t>
            </a:r>
            <a:r>
              <a:rPr lang="en-US" dirty="0"/>
              <a:t> </a:t>
            </a:r>
            <a:r>
              <a:rPr lang="en-US" dirty="0" err="1"/>
              <a:t>posuere</a:t>
            </a:r>
            <a:r>
              <a:rPr lang="en-US" dirty="0"/>
              <a:t> ac </a:t>
            </a:r>
            <a:r>
              <a:rPr lang="en-US" dirty="0" err="1"/>
              <a:t>ut</a:t>
            </a:r>
            <a:r>
              <a:rPr lang="en-US" dirty="0"/>
              <a:t> </a:t>
            </a:r>
            <a:r>
              <a:rPr lang="en-US" dirty="0" err="1"/>
              <a:t>consequat</a:t>
            </a:r>
            <a:r>
              <a:rPr lang="en-US" dirty="0"/>
              <a:t> semper </a:t>
            </a:r>
            <a:r>
              <a:rPr lang="en-US" dirty="0" err="1"/>
              <a:t>viverra</a:t>
            </a:r>
            <a:r>
              <a:rPr lang="en-US" dirty="0"/>
              <a:t>. Dig nis  </a:t>
            </a:r>
            <a:r>
              <a:rPr lang="en-US" dirty="0" err="1"/>
              <a:t>issim</a:t>
            </a:r>
            <a:r>
              <a:rPr lang="en-US" dirty="0"/>
              <a:t> diam </a:t>
            </a:r>
            <a:r>
              <a:rPr lang="en-US" dirty="0" err="1"/>
              <a:t>quis</a:t>
            </a:r>
            <a:r>
              <a:rPr lang="en-US" dirty="0"/>
              <a:t> </a:t>
            </a:r>
            <a:r>
              <a:rPr lang="en-US" dirty="0" err="1"/>
              <a:t>enim</a:t>
            </a:r>
            <a:r>
              <a:rPr lang="en-US" dirty="0"/>
              <a:t> </a:t>
            </a:r>
            <a:r>
              <a:rPr lang="en-US" dirty="0" err="1"/>
              <a:t>lobortis</a:t>
            </a:r>
            <a:r>
              <a:rPr lang="en-US" dirty="0"/>
              <a:t> </a:t>
            </a:r>
            <a:r>
              <a:rPr lang="en-US" dirty="0" err="1"/>
              <a:t>scelerisque</a:t>
            </a:r>
            <a:r>
              <a:rPr lang="en-US" dirty="0"/>
              <a:t> fermentum  dui </a:t>
            </a:r>
            <a:r>
              <a:rPr lang="en-US" dirty="0" err="1"/>
              <a:t>faucibus</a:t>
            </a:r>
            <a:r>
              <a:rPr lang="en-US" dirty="0"/>
              <a:t> in. </a:t>
            </a:r>
            <a:r>
              <a:rPr lang="en-US" dirty="0" err="1"/>
              <a:t>Malesuada</a:t>
            </a:r>
            <a:r>
              <a:rPr lang="en-US" dirty="0"/>
              <a:t> </a:t>
            </a:r>
            <a:r>
              <a:rPr lang="en-US" dirty="0" err="1"/>
              <a:t>proin</a:t>
            </a:r>
            <a:r>
              <a:rPr lang="en-US" dirty="0"/>
              <a:t> libero </a:t>
            </a:r>
            <a:r>
              <a:rPr lang="en-US" dirty="0" err="1"/>
              <a:t>nunc</a:t>
            </a:r>
            <a:r>
              <a:rPr lang="en-US" dirty="0"/>
              <a:t> </a:t>
            </a:r>
            <a:r>
              <a:rPr lang="en-US" dirty="0" err="1"/>
              <a:t>consequat</a:t>
            </a:r>
            <a:r>
              <a:rPr lang="en-US" dirty="0"/>
              <a:t>  </a:t>
            </a:r>
            <a:r>
              <a:rPr lang="en-US" dirty="0" err="1"/>
              <a:t>Pellentesque</a:t>
            </a:r>
            <a:r>
              <a:rPr lang="en-US" dirty="0"/>
              <a:t> </a:t>
            </a:r>
            <a:r>
              <a:rPr lang="en-US" dirty="0" err="1"/>
              <a:t>nec</a:t>
            </a:r>
            <a:r>
              <a:rPr lang="en-US" dirty="0"/>
              <a:t> </a:t>
            </a:r>
            <a:r>
              <a:rPr lang="en-US" dirty="0" err="1"/>
              <a:t>nam</a:t>
            </a:r>
            <a:r>
              <a:rPr lang="en-US" dirty="0"/>
              <a:t> </a:t>
            </a:r>
            <a:r>
              <a:rPr lang="en-US" dirty="0" err="1"/>
              <a:t>aliquam</a:t>
            </a:r>
            <a:r>
              <a:rPr lang="en-US" dirty="0"/>
              <a:t> sem.</a:t>
            </a:r>
          </a:p>
        </p:txBody>
      </p:sp>
      <p:sp>
        <p:nvSpPr>
          <p:cNvPr id="21" name="Text Placeholder 17">
            <a:extLst>
              <a:ext uri="{FF2B5EF4-FFF2-40B4-BE49-F238E27FC236}">
                <a16:creationId xmlns:a16="http://schemas.microsoft.com/office/drawing/2014/main" id="{3F9A978E-5823-AD4F-9BFB-9DD5FC2C385F}"/>
              </a:ext>
            </a:extLst>
          </p:cNvPr>
          <p:cNvSpPr>
            <a:spLocks noGrp="1"/>
          </p:cNvSpPr>
          <p:nvPr>
            <p:ph type="body" sz="quarter" idx="13" hasCustomPrompt="1"/>
          </p:nvPr>
        </p:nvSpPr>
        <p:spPr>
          <a:xfrm>
            <a:off x="8133968" y="838199"/>
            <a:ext cx="5647869" cy="2803901"/>
          </a:xfrm>
        </p:spPr>
        <p:txBody>
          <a:bodyPr>
            <a:noAutofit/>
          </a:bodyPr>
          <a:lstStyle>
            <a:lvl1pPr marL="0" indent="0">
              <a:spcBef>
                <a:spcPts val="0"/>
              </a:spcBef>
              <a:buNone/>
              <a:defRPr sz="7200" b="0" i="0">
                <a:solidFill>
                  <a:schemeClr val="bg1"/>
                </a:solidFill>
                <a:latin typeface="Arial" panose="020B0604020202020204" pitchFamily="34" charset="0"/>
                <a:cs typeface="Arial" panose="020B0604020202020204" pitchFamily="34" charset="0"/>
              </a:defRPr>
            </a:lvl1pPr>
            <a:lvl2pPr marL="280034" indent="0">
              <a:buNone/>
              <a:defRPr>
                <a:latin typeface="+mj-lt"/>
              </a:defRPr>
            </a:lvl2pPr>
            <a:lvl3pPr marL="560070" indent="0">
              <a:buNone/>
              <a:defRPr>
                <a:latin typeface="+mj-lt"/>
              </a:defRPr>
            </a:lvl3pPr>
            <a:lvl4pPr marL="828674" indent="0">
              <a:buNone/>
              <a:defRPr>
                <a:latin typeface="+mj-lt"/>
              </a:defRPr>
            </a:lvl4pPr>
            <a:lvl5pPr marL="1108710" indent="0">
              <a:buNone/>
              <a:defRPr>
                <a:latin typeface="+mj-lt"/>
              </a:defRPr>
            </a:lvl5pPr>
          </a:lstStyle>
          <a:p>
            <a:pPr lvl="0"/>
            <a:r>
              <a:rPr lang="en-US" dirty="0"/>
              <a:t>Short Header</a:t>
            </a:r>
          </a:p>
        </p:txBody>
      </p:sp>
      <p:sp>
        <p:nvSpPr>
          <p:cNvPr id="22" name="Text Placeholder 17">
            <a:extLst>
              <a:ext uri="{FF2B5EF4-FFF2-40B4-BE49-F238E27FC236}">
                <a16:creationId xmlns:a16="http://schemas.microsoft.com/office/drawing/2014/main" id="{23230615-45EF-3D4E-B959-E0D8A73B0152}"/>
              </a:ext>
            </a:extLst>
          </p:cNvPr>
          <p:cNvSpPr>
            <a:spLocks noGrp="1"/>
          </p:cNvSpPr>
          <p:nvPr>
            <p:ph type="body" sz="quarter" idx="14" hasCustomPrompt="1"/>
          </p:nvPr>
        </p:nvSpPr>
        <p:spPr>
          <a:xfrm>
            <a:off x="8133968" y="4015352"/>
            <a:ext cx="5647869" cy="2803901"/>
          </a:xfrm>
        </p:spPr>
        <p:txBody>
          <a:bodyPr>
            <a:noAutofit/>
          </a:bodyPr>
          <a:lstStyle>
            <a:lvl1pPr marL="0" indent="0">
              <a:lnSpc>
                <a:spcPct val="150000"/>
              </a:lnSpc>
              <a:spcBef>
                <a:spcPts val="600"/>
              </a:spcBef>
              <a:buNone/>
              <a:defRPr sz="1800" b="0" i="0">
                <a:solidFill>
                  <a:srgbClr val="03A7E1"/>
                </a:solidFill>
                <a:latin typeface="Arial" panose="020B0604020202020204" pitchFamily="34" charset="0"/>
                <a:cs typeface="Arial" panose="020B0604020202020204" pitchFamily="34" charset="0"/>
              </a:defRPr>
            </a:lvl1pPr>
            <a:lvl2pPr marL="280034" indent="0">
              <a:buNone/>
              <a:defRPr>
                <a:latin typeface="+mj-lt"/>
              </a:defRPr>
            </a:lvl2pPr>
            <a:lvl3pPr marL="560070" indent="0">
              <a:buNone/>
              <a:defRPr>
                <a:latin typeface="+mj-lt"/>
              </a:defRPr>
            </a:lvl3pPr>
            <a:lvl4pPr marL="828674" indent="0">
              <a:buNone/>
              <a:defRPr>
                <a:latin typeface="+mj-lt"/>
              </a:defRPr>
            </a:lvl4pPr>
            <a:lvl5pPr marL="1108710" indent="0">
              <a:buNone/>
              <a:defRPr>
                <a:latin typeface="+mj-lt"/>
              </a:defRPr>
            </a:lvl5pPr>
          </a:lstStyle>
          <a:p>
            <a:pPr lvl="0"/>
            <a:r>
              <a:rPr lang="en-US" dirty="0"/>
              <a:t>Id </a:t>
            </a:r>
            <a:r>
              <a:rPr lang="en-US" dirty="0" err="1"/>
              <a:t>venenatis</a:t>
            </a:r>
            <a:r>
              <a:rPr lang="en-US" dirty="0"/>
              <a:t> a </a:t>
            </a:r>
            <a:r>
              <a:rPr lang="en-US" dirty="0" err="1"/>
              <a:t>condimentum</a:t>
            </a:r>
            <a:r>
              <a:rPr lang="en-US" dirty="0"/>
              <a:t> vitae </a:t>
            </a:r>
            <a:r>
              <a:rPr lang="en-US" dirty="0" err="1"/>
              <a:t>sapien</a:t>
            </a:r>
            <a:r>
              <a:rPr lang="en-US" dirty="0"/>
              <a:t> </a:t>
            </a:r>
            <a:r>
              <a:rPr lang="en-US" dirty="0" err="1"/>
              <a:t>pellentesque</a:t>
            </a:r>
            <a:r>
              <a:rPr lang="en-US" dirty="0"/>
              <a:t>.  </a:t>
            </a:r>
            <a:r>
              <a:rPr lang="en-US" dirty="0" err="1"/>
              <a:t>Aliquam</a:t>
            </a:r>
            <a:r>
              <a:rPr lang="en-US" dirty="0"/>
              <a:t> </a:t>
            </a:r>
            <a:r>
              <a:rPr lang="en-US" dirty="0" err="1"/>
              <a:t>sem</a:t>
            </a:r>
            <a:r>
              <a:rPr lang="en-US" dirty="0"/>
              <a:t> </a:t>
            </a:r>
            <a:r>
              <a:rPr lang="en-US" dirty="0" err="1"/>
              <a:t>fringilla</a:t>
            </a:r>
            <a:r>
              <a:rPr lang="en-US" dirty="0"/>
              <a:t> </a:t>
            </a:r>
            <a:r>
              <a:rPr lang="en-US" dirty="0" err="1"/>
              <a:t>ut</a:t>
            </a:r>
            <a:r>
              <a:rPr lang="en-US" dirty="0"/>
              <a:t> </a:t>
            </a:r>
            <a:r>
              <a:rPr lang="en-US" dirty="0" err="1"/>
              <a:t>morbi</a:t>
            </a:r>
            <a:r>
              <a:rPr lang="en-US" dirty="0"/>
              <a:t>. </a:t>
            </a:r>
            <a:r>
              <a:rPr lang="en-US" dirty="0" err="1"/>
              <a:t>Lacus</a:t>
            </a:r>
            <a:r>
              <a:rPr lang="en-US" dirty="0"/>
              <a:t> </a:t>
            </a:r>
            <a:r>
              <a:rPr lang="en-US" dirty="0" err="1"/>
              <a:t>luctus</a:t>
            </a:r>
            <a:r>
              <a:rPr lang="en-US" dirty="0"/>
              <a:t> </a:t>
            </a:r>
            <a:r>
              <a:rPr lang="en-US" dirty="0" err="1"/>
              <a:t>accumsan</a:t>
            </a:r>
            <a:r>
              <a:rPr lang="en-US" dirty="0"/>
              <a:t>  </a:t>
            </a:r>
            <a:r>
              <a:rPr lang="en-US" dirty="0" err="1"/>
              <a:t>tortor</a:t>
            </a:r>
            <a:r>
              <a:rPr lang="en-US" dirty="0"/>
              <a:t> </a:t>
            </a:r>
            <a:r>
              <a:rPr lang="en-US" dirty="0" err="1"/>
              <a:t>posuere</a:t>
            </a:r>
            <a:r>
              <a:rPr lang="en-US" dirty="0"/>
              <a:t> ac </a:t>
            </a:r>
            <a:r>
              <a:rPr lang="en-US" dirty="0" err="1"/>
              <a:t>ut</a:t>
            </a:r>
            <a:r>
              <a:rPr lang="en-US" dirty="0"/>
              <a:t> </a:t>
            </a:r>
            <a:r>
              <a:rPr lang="en-US" dirty="0" err="1"/>
              <a:t>consequat</a:t>
            </a:r>
            <a:r>
              <a:rPr lang="en-US" dirty="0"/>
              <a:t> semper </a:t>
            </a:r>
            <a:r>
              <a:rPr lang="en-US" dirty="0" err="1"/>
              <a:t>viverra</a:t>
            </a:r>
            <a:r>
              <a:rPr lang="en-US" dirty="0"/>
              <a:t>. Dig nis  </a:t>
            </a:r>
            <a:r>
              <a:rPr lang="en-US" dirty="0" err="1"/>
              <a:t>issim</a:t>
            </a:r>
            <a:r>
              <a:rPr lang="en-US" dirty="0"/>
              <a:t> diam </a:t>
            </a:r>
            <a:r>
              <a:rPr lang="en-US" dirty="0" err="1"/>
              <a:t>quis</a:t>
            </a:r>
            <a:r>
              <a:rPr lang="en-US" dirty="0"/>
              <a:t> </a:t>
            </a:r>
            <a:r>
              <a:rPr lang="en-US" dirty="0" err="1"/>
              <a:t>enim</a:t>
            </a:r>
            <a:r>
              <a:rPr lang="en-US" dirty="0"/>
              <a:t> </a:t>
            </a:r>
            <a:r>
              <a:rPr lang="en-US" dirty="0" err="1"/>
              <a:t>lobortis</a:t>
            </a:r>
            <a:r>
              <a:rPr lang="en-US" dirty="0"/>
              <a:t> </a:t>
            </a:r>
            <a:r>
              <a:rPr lang="en-US" dirty="0" err="1"/>
              <a:t>scelerisque</a:t>
            </a:r>
            <a:r>
              <a:rPr lang="en-US" dirty="0"/>
              <a:t> fermentum  dui </a:t>
            </a:r>
            <a:r>
              <a:rPr lang="en-US" dirty="0" err="1"/>
              <a:t>faucibus</a:t>
            </a:r>
            <a:r>
              <a:rPr lang="en-US" dirty="0"/>
              <a:t> in. </a:t>
            </a:r>
            <a:r>
              <a:rPr lang="en-US" dirty="0" err="1"/>
              <a:t>Malesuada</a:t>
            </a:r>
            <a:r>
              <a:rPr lang="en-US" dirty="0"/>
              <a:t> </a:t>
            </a:r>
            <a:r>
              <a:rPr lang="en-US" dirty="0" err="1"/>
              <a:t>proin</a:t>
            </a:r>
            <a:r>
              <a:rPr lang="en-US" dirty="0"/>
              <a:t> libero </a:t>
            </a:r>
            <a:r>
              <a:rPr lang="en-US" dirty="0" err="1"/>
              <a:t>nunc</a:t>
            </a:r>
            <a:r>
              <a:rPr lang="en-US" dirty="0"/>
              <a:t> </a:t>
            </a:r>
            <a:r>
              <a:rPr lang="en-US" dirty="0" err="1"/>
              <a:t>consequat</a:t>
            </a:r>
            <a:r>
              <a:rPr lang="en-US" dirty="0"/>
              <a:t>  </a:t>
            </a:r>
            <a:r>
              <a:rPr lang="en-US" dirty="0" err="1"/>
              <a:t>Pellentesque</a:t>
            </a:r>
            <a:r>
              <a:rPr lang="en-US" dirty="0"/>
              <a:t> </a:t>
            </a:r>
            <a:r>
              <a:rPr lang="en-US" dirty="0" err="1"/>
              <a:t>nec</a:t>
            </a:r>
            <a:r>
              <a:rPr lang="en-US" dirty="0"/>
              <a:t> </a:t>
            </a:r>
            <a:r>
              <a:rPr lang="en-US" dirty="0" err="1"/>
              <a:t>nam</a:t>
            </a:r>
            <a:r>
              <a:rPr lang="en-US" dirty="0"/>
              <a:t> </a:t>
            </a:r>
            <a:r>
              <a:rPr lang="en-US" dirty="0" err="1"/>
              <a:t>aliquam</a:t>
            </a:r>
            <a:r>
              <a:rPr lang="en-US" dirty="0"/>
              <a:t> sem.</a:t>
            </a:r>
          </a:p>
        </p:txBody>
      </p:sp>
      <p:sp>
        <p:nvSpPr>
          <p:cNvPr id="23" name="object 2">
            <a:extLst>
              <a:ext uri="{FF2B5EF4-FFF2-40B4-BE49-F238E27FC236}">
                <a16:creationId xmlns:a16="http://schemas.microsoft.com/office/drawing/2014/main" id="{8215D065-F29F-CC48-BF44-807BB206CE37}"/>
              </a:ext>
            </a:extLst>
          </p:cNvPr>
          <p:cNvSpPr txBox="1"/>
          <p:nvPr userDrawn="1"/>
        </p:nvSpPr>
        <p:spPr>
          <a:xfrm>
            <a:off x="10420746" y="7554693"/>
            <a:ext cx="3295015" cy="115416"/>
          </a:xfrm>
          <a:prstGeom prst="rect">
            <a:avLst/>
          </a:prstGeom>
        </p:spPr>
        <p:txBody>
          <a:bodyPr vert="horz" wrap="square" lIns="0" tIns="0" rIns="0" bIns="0" rtlCol="0">
            <a:spAutoFit/>
          </a:bodyPr>
          <a:lstStyle/>
          <a:p>
            <a:pPr>
              <a:lnSpc>
                <a:spcPts val="885"/>
              </a:lnSpc>
            </a:pPr>
            <a:r>
              <a:rPr sz="800" spc="-5" dirty="0">
                <a:solidFill>
                  <a:schemeClr val="bg1"/>
                </a:solidFill>
                <a:latin typeface="Arial"/>
                <a:cs typeface="Arial"/>
              </a:rPr>
              <a:t>Copyright</a:t>
            </a:r>
            <a:r>
              <a:rPr sz="800" spc="-15" dirty="0">
                <a:solidFill>
                  <a:schemeClr val="bg1"/>
                </a:solidFill>
                <a:latin typeface="Arial"/>
                <a:cs typeface="Arial"/>
              </a:rPr>
              <a:t> </a:t>
            </a:r>
            <a:r>
              <a:rPr sz="800" dirty="0">
                <a:solidFill>
                  <a:schemeClr val="bg1"/>
                </a:solidFill>
                <a:latin typeface="Arial"/>
                <a:cs typeface="Arial"/>
              </a:rPr>
              <a:t>©</a:t>
            </a:r>
            <a:r>
              <a:rPr sz="800" spc="-10" dirty="0">
                <a:solidFill>
                  <a:schemeClr val="bg1"/>
                </a:solidFill>
                <a:latin typeface="Arial"/>
                <a:cs typeface="Arial"/>
              </a:rPr>
              <a:t> </a:t>
            </a:r>
            <a:r>
              <a:rPr sz="800" spc="-5" dirty="0">
                <a:solidFill>
                  <a:schemeClr val="bg1"/>
                </a:solidFill>
                <a:latin typeface="Arial"/>
                <a:cs typeface="Arial"/>
              </a:rPr>
              <a:t>2021</a:t>
            </a:r>
            <a:r>
              <a:rPr sz="800" spc="-10" dirty="0">
                <a:solidFill>
                  <a:schemeClr val="bg1"/>
                </a:solidFill>
                <a:latin typeface="Arial"/>
                <a:cs typeface="Arial"/>
              </a:rPr>
              <a:t> </a:t>
            </a:r>
            <a:r>
              <a:rPr sz="800" dirty="0">
                <a:solidFill>
                  <a:schemeClr val="bg1"/>
                </a:solidFill>
                <a:latin typeface="Arial"/>
                <a:cs typeface="Arial"/>
              </a:rPr>
              <a:t>ModivCare®</a:t>
            </a:r>
            <a:r>
              <a:rPr sz="800" spc="-10" dirty="0">
                <a:solidFill>
                  <a:schemeClr val="bg1"/>
                </a:solidFill>
                <a:latin typeface="Arial"/>
                <a:cs typeface="Arial"/>
              </a:rPr>
              <a:t> </a:t>
            </a:r>
            <a:r>
              <a:rPr sz="800" dirty="0">
                <a:solidFill>
                  <a:schemeClr val="bg1"/>
                </a:solidFill>
                <a:latin typeface="Arial"/>
                <a:cs typeface="Arial"/>
              </a:rPr>
              <a:t>Solutions</a:t>
            </a:r>
            <a:r>
              <a:rPr sz="800" spc="-10" dirty="0">
                <a:solidFill>
                  <a:schemeClr val="bg1"/>
                </a:solidFill>
                <a:latin typeface="Arial"/>
                <a:cs typeface="Arial"/>
              </a:rPr>
              <a:t> </a:t>
            </a:r>
            <a:r>
              <a:rPr sz="800" spc="-5" dirty="0">
                <a:solidFill>
                  <a:schemeClr val="bg1"/>
                </a:solidFill>
                <a:latin typeface="Arial"/>
                <a:cs typeface="Arial"/>
              </a:rPr>
              <a:t>LLC</a:t>
            </a:r>
            <a:r>
              <a:rPr sz="800" spc="-10" dirty="0">
                <a:solidFill>
                  <a:schemeClr val="bg1"/>
                </a:solidFill>
                <a:latin typeface="Arial"/>
                <a:cs typeface="Arial"/>
              </a:rPr>
              <a:t> </a:t>
            </a:r>
            <a:r>
              <a:rPr sz="800" dirty="0">
                <a:solidFill>
                  <a:schemeClr val="bg1"/>
                </a:solidFill>
                <a:latin typeface="Arial"/>
                <a:cs typeface="Arial"/>
              </a:rPr>
              <a:t>-</a:t>
            </a:r>
            <a:r>
              <a:rPr sz="800" spc="-10" dirty="0">
                <a:solidFill>
                  <a:schemeClr val="bg1"/>
                </a:solidFill>
                <a:latin typeface="Arial"/>
                <a:cs typeface="Arial"/>
              </a:rPr>
              <a:t> </a:t>
            </a:r>
            <a:r>
              <a:rPr sz="800" spc="-5" dirty="0">
                <a:solidFill>
                  <a:schemeClr val="bg1"/>
                </a:solidFill>
                <a:latin typeface="Arial"/>
                <a:cs typeface="Arial"/>
              </a:rPr>
              <a:t>Confidential</a:t>
            </a:r>
            <a:r>
              <a:rPr sz="800" spc="-15" dirty="0">
                <a:solidFill>
                  <a:schemeClr val="bg1"/>
                </a:solidFill>
                <a:latin typeface="Arial"/>
                <a:cs typeface="Arial"/>
              </a:rPr>
              <a:t> </a:t>
            </a:r>
            <a:r>
              <a:rPr sz="800" dirty="0">
                <a:solidFill>
                  <a:schemeClr val="bg1"/>
                </a:solidFill>
                <a:latin typeface="Arial"/>
                <a:cs typeface="Arial"/>
              </a:rPr>
              <a:t>&amp;</a:t>
            </a:r>
            <a:r>
              <a:rPr sz="800" spc="-5" dirty="0">
                <a:solidFill>
                  <a:schemeClr val="bg1"/>
                </a:solidFill>
                <a:latin typeface="Arial"/>
                <a:cs typeface="Arial"/>
              </a:rPr>
              <a:t> </a:t>
            </a:r>
            <a:r>
              <a:rPr sz="800" dirty="0">
                <a:solidFill>
                  <a:schemeClr val="bg1"/>
                </a:solidFill>
                <a:latin typeface="Arial"/>
                <a:cs typeface="Arial"/>
              </a:rPr>
              <a:t>Proprietary</a:t>
            </a:r>
          </a:p>
        </p:txBody>
      </p:sp>
      <p:sp>
        <p:nvSpPr>
          <p:cNvPr id="24" name="object 7">
            <a:extLst>
              <a:ext uri="{FF2B5EF4-FFF2-40B4-BE49-F238E27FC236}">
                <a16:creationId xmlns:a16="http://schemas.microsoft.com/office/drawing/2014/main" id="{03F399A9-2A23-9B49-8582-398DC0919CA7}"/>
              </a:ext>
            </a:extLst>
          </p:cNvPr>
          <p:cNvSpPr/>
          <p:nvPr userDrawn="1"/>
        </p:nvSpPr>
        <p:spPr>
          <a:xfrm>
            <a:off x="914400" y="7238113"/>
            <a:ext cx="12801600" cy="0"/>
          </a:xfrm>
          <a:custGeom>
            <a:avLst/>
            <a:gdLst/>
            <a:ahLst/>
            <a:cxnLst/>
            <a:rect l="l" t="t" r="r" b="b"/>
            <a:pathLst>
              <a:path w="12801600">
                <a:moveTo>
                  <a:pt x="12801600" y="0"/>
                </a:moveTo>
                <a:lnTo>
                  <a:pt x="0" y="0"/>
                </a:lnTo>
              </a:path>
            </a:pathLst>
          </a:custGeom>
          <a:ln w="6350">
            <a:solidFill>
              <a:srgbClr val="00293A"/>
            </a:solidFill>
          </a:ln>
        </p:spPr>
        <p:txBody>
          <a:bodyPr wrap="square" lIns="0" tIns="0" rIns="0" bIns="0" rtlCol="0"/>
          <a:lstStyle/>
          <a:p>
            <a:endParaRPr/>
          </a:p>
        </p:txBody>
      </p:sp>
      <p:sp>
        <p:nvSpPr>
          <p:cNvPr id="25" name="object 16">
            <a:extLst>
              <a:ext uri="{FF2B5EF4-FFF2-40B4-BE49-F238E27FC236}">
                <a16:creationId xmlns:a16="http://schemas.microsoft.com/office/drawing/2014/main" id="{AE771559-9388-A14D-A45A-8AE9951D6EE8}"/>
              </a:ext>
            </a:extLst>
          </p:cNvPr>
          <p:cNvSpPr txBox="1">
            <a:spLocks noGrp="1"/>
          </p:cNvSpPr>
          <p:nvPr>
            <p:ph type="sldNum" sz="quarter" idx="7"/>
          </p:nvPr>
        </p:nvSpPr>
        <p:spPr>
          <a:xfrm>
            <a:off x="13276849" y="7728223"/>
            <a:ext cx="438912" cy="150939"/>
          </a:xfrm>
          <a:prstGeom prst="rect">
            <a:avLst/>
          </a:prstGeom>
        </p:spPr>
        <p:txBody>
          <a:bodyPr vert="horz" wrap="square" lIns="0" tIns="3175" rIns="0" bIns="0" rtlCol="0">
            <a:spAutoFit/>
          </a:bodyPr>
          <a:lstStyle>
            <a:lvl1pPr>
              <a:defRPr>
                <a:solidFill>
                  <a:schemeClr val="bg1"/>
                </a:solidFill>
              </a:defRPr>
            </a:lvl1pPr>
          </a:lstStyle>
          <a:p>
            <a:pPr marL="38100">
              <a:spcBef>
                <a:spcPts val="25"/>
              </a:spcBef>
            </a:pPr>
            <a:fld id="{81D60167-4931-47E6-BA6A-407CBD079E47}" type="slidenum">
              <a:rPr lang="en-US" smtClean="0"/>
              <a:pPr marL="38100">
                <a:spcBef>
                  <a:spcPts val="25"/>
                </a:spcBef>
              </a:pPr>
              <a:t>‹#›</a:t>
            </a:fld>
            <a:endParaRPr lang="en-US" dirty="0"/>
          </a:p>
        </p:txBody>
      </p:sp>
      <p:grpSp>
        <p:nvGrpSpPr>
          <p:cNvPr id="26" name="Group 25">
            <a:extLst>
              <a:ext uri="{FF2B5EF4-FFF2-40B4-BE49-F238E27FC236}">
                <a16:creationId xmlns:a16="http://schemas.microsoft.com/office/drawing/2014/main" id="{B409070D-9266-5843-AE2E-35D4429A5B30}"/>
              </a:ext>
            </a:extLst>
          </p:cNvPr>
          <p:cNvGrpSpPr/>
          <p:nvPr userDrawn="1"/>
        </p:nvGrpSpPr>
        <p:grpSpPr>
          <a:xfrm>
            <a:off x="905331" y="7539228"/>
            <a:ext cx="847269" cy="152400"/>
            <a:chOff x="914400" y="7539228"/>
            <a:chExt cx="847269" cy="152400"/>
          </a:xfrm>
        </p:grpSpPr>
        <p:sp>
          <p:nvSpPr>
            <p:cNvPr id="27" name="object 4">
              <a:extLst>
                <a:ext uri="{FF2B5EF4-FFF2-40B4-BE49-F238E27FC236}">
                  <a16:creationId xmlns:a16="http://schemas.microsoft.com/office/drawing/2014/main" id="{21E120C9-FC87-FC47-9F02-6A67A86D79B6}"/>
                </a:ext>
              </a:extLst>
            </p:cNvPr>
            <p:cNvSpPr/>
            <p:nvPr userDrawn="1"/>
          </p:nvSpPr>
          <p:spPr>
            <a:xfrm>
              <a:off x="914400" y="7539228"/>
              <a:ext cx="168275" cy="152400"/>
            </a:xfrm>
            <a:custGeom>
              <a:avLst/>
              <a:gdLst/>
              <a:ahLst/>
              <a:cxnLst/>
              <a:rect l="l" t="t" r="r" b="b"/>
              <a:pathLst>
                <a:path w="168275" h="152400">
                  <a:moveTo>
                    <a:pt x="21704" y="0"/>
                  </a:moveTo>
                  <a:lnTo>
                    <a:pt x="0" y="0"/>
                  </a:lnTo>
                  <a:lnTo>
                    <a:pt x="0" y="152311"/>
                  </a:lnTo>
                  <a:lnTo>
                    <a:pt x="21704" y="152311"/>
                  </a:lnTo>
                  <a:lnTo>
                    <a:pt x="21704" y="0"/>
                  </a:lnTo>
                  <a:close/>
                </a:path>
                <a:path w="168275" h="152400">
                  <a:moveTo>
                    <a:pt x="81610" y="0"/>
                  </a:moveTo>
                  <a:lnTo>
                    <a:pt x="36169" y="0"/>
                  </a:lnTo>
                  <a:lnTo>
                    <a:pt x="36169" y="152311"/>
                  </a:lnTo>
                  <a:lnTo>
                    <a:pt x="81610" y="152311"/>
                  </a:lnTo>
                  <a:lnTo>
                    <a:pt x="81610" y="0"/>
                  </a:lnTo>
                  <a:close/>
                </a:path>
                <a:path w="168275" h="152400">
                  <a:moveTo>
                    <a:pt x="167944" y="0"/>
                  </a:moveTo>
                  <a:lnTo>
                    <a:pt x="96075" y="0"/>
                  </a:lnTo>
                  <a:lnTo>
                    <a:pt x="96075" y="152311"/>
                  </a:lnTo>
                  <a:lnTo>
                    <a:pt x="167944" y="152311"/>
                  </a:lnTo>
                  <a:lnTo>
                    <a:pt x="167944" y="0"/>
                  </a:lnTo>
                  <a:close/>
                </a:path>
              </a:pathLst>
            </a:custGeom>
            <a:solidFill>
              <a:srgbClr val="00293A"/>
            </a:solidFill>
          </p:spPr>
          <p:txBody>
            <a:bodyPr wrap="square" lIns="0" tIns="0" rIns="0" bIns="0" rtlCol="0"/>
            <a:lstStyle/>
            <a:p>
              <a:endParaRPr/>
            </a:p>
          </p:txBody>
        </p:sp>
        <p:sp>
          <p:nvSpPr>
            <p:cNvPr id="28" name="object 5">
              <a:extLst>
                <a:ext uri="{FF2B5EF4-FFF2-40B4-BE49-F238E27FC236}">
                  <a16:creationId xmlns:a16="http://schemas.microsoft.com/office/drawing/2014/main" id="{81F0372F-C9CB-EC45-B34D-E717B6A3C8AA}"/>
                </a:ext>
              </a:extLst>
            </p:cNvPr>
            <p:cNvSpPr/>
            <p:nvPr userDrawn="1"/>
          </p:nvSpPr>
          <p:spPr>
            <a:xfrm>
              <a:off x="1138734" y="7562905"/>
              <a:ext cx="622935" cy="91440"/>
            </a:xfrm>
            <a:custGeom>
              <a:avLst/>
              <a:gdLst/>
              <a:ahLst/>
              <a:cxnLst/>
              <a:rect l="l" t="t" r="r" b="b"/>
              <a:pathLst>
                <a:path w="622935" h="91440">
                  <a:moveTo>
                    <a:pt x="144246" y="22097"/>
                  </a:moveTo>
                  <a:lnTo>
                    <a:pt x="111326" y="43395"/>
                  </a:lnTo>
                  <a:lnTo>
                    <a:pt x="108609" y="56756"/>
                  </a:lnTo>
                  <a:lnTo>
                    <a:pt x="111394" y="69852"/>
                  </a:lnTo>
                  <a:lnTo>
                    <a:pt x="119048" y="80776"/>
                  </a:lnTo>
                  <a:lnTo>
                    <a:pt x="130385" y="88212"/>
                  </a:lnTo>
                  <a:lnTo>
                    <a:pt x="144246" y="90957"/>
                  </a:lnTo>
                  <a:lnTo>
                    <a:pt x="158423" y="88274"/>
                  </a:lnTo>
                  <a:lnTo>
                    <a:pt x="169638" y="80924"/>
                  </a:lnTo>
                  <a:lnTo>
                    <a:pt x="172439" y="76758"/>
                  </a:lnTo>
                  <a:lnTo>
                    <a:pt x="144246" y="76758"/>
                  </a:lnTo>
                  <a:lnTo>
                    <a:pt x="136349" y="75137"/>
                  </a:lnTo>
                  <a:lnTo>
                    <a:pt x="130132" y="70758"/>
                  </a:lnTo>
                  <a:lnTo>
                    <a:pt x="126060" y="64350"/>
                  </a:lnTo>
                  <a:lnTo>
                    <a:pt x="124621" y="56756"/>
                  </a:lnTo>
                  <a:lnTo>
                    <a:pt x="124645" y="56413"/>
                  </a:lnTo>
                  <a:lnTo>
                    <a:pt x="126142" y="48896"/>
                  </a:lnTo>
                  <a:lnTo>
                    <a:pt x="130340" y="42405"/>
                  </a:lnTo>
                  <a:lnTo>
                    <a:pt x="136547" y="37943"/>
                  </a:lnTo>
                  <a:lnTo>
                    <a:pt x="144119" y="36283"/>
                  </a:lnTo>
                  <a:lnTo>
                    <a:pt x="172276" y="36283"/>
                  </a:lnTo>
                  <a:lnTo>
                    <a:pt x="169548" y="32273"/>
                  </a:lnTo>
                  <a:lnTo>
                    <a:pt x="158321" y="24841"/>
                  </a:lnTo>
                  <a:lnTo>
                    <a:pt x="144246" y="22097"/>
                  </a:lnTo>
                  <a:close/>
                </a:path>
                <a:path w="622935" h="91440">
                  <a:moveTo>
                    <a:pt x="172276" y="36283"/>
                  </a:moveTo>
                  <a:lnTo>
                    <a:pt x="144119" y="36283"/>
                  </a:lnTo>
                  <a:lnTo>
                    <a:pt x="151948" y="37995"/>
                  </a:lnTo>
                  <a:lnTo>
                    <a:pt x="158127" y="42552"/>
                  </a:lnTo>
                  <a:lnTo>
                    <a:pt x="162182" y="49094"/>
                  </a:lnTo>
                  <a:lnTo>
                    <a:pt x="163639" y="56756"/>
                  </a:lnTo>
                  <a:lnTo>
                    <a:pt x="162202" y="64398"/>
                  </a:lnTo>
                  <a:lnTo>
                    <a:pt x="158191" y="70772"/>
                  </a:lnTo>
                  <a:lnTo>
                    <a:pt x="152055" y="75138"/>
                  </a:lnTo>
                  <a:lnTo>
                    <a:pt x="144246" y="76758"/>
                  </a:lnTo>
                  <a:lnTo>
                    <a:pt x="172439" y="76758"/>
                  </a:lnTo>
                  <a:lnTo>
                    <a:pt x="177013" y="69954"/>
                  </a:lnTo>
                  <a:lnTo>
                    <a:pt x="179666" y="56413"/>
                  </a:lnTo>
                  <a:lnTo>
                    <a:pt x="176979" y="43197"/>
                  </a:lnTo>
                  <a:lnTo>
                    <a:pt x="172276" y="36283"/>
                  </a:lnTo>
                  <a:close/>
                </a:path>
                <a:path w="622935" h="91440">
                  <a:moveTo>
                    <a:pt x="14693" y="24307"/>
                  </a:moveTo>
                  <a:lnTo>
                    <a:pt x="0" y="24307"/>
                  </a:lnTo>
                  <a:lnTo>
                    <a:pt x="0" y="88861"/>
                  </a:lnTo>
                  <a:lnTo>
                    <a:pt x="16027" y="88861"/>
                  </a:lnTo>
                  <a:lnTo>
                    <a:pt x="16027" y="41528"/>
                  </a:lnTo>
                  <a:lnTo>
                    <a:pt x="20358" y="36283"/>
                  </a:lnTo>
                  <a:lnTo>
                    <a:pt x="97423" y="36283"/>
                  </a:lnTo>
                  <a:lnTo>
                    <a:pt x="94617" y="32219"/>
                  </a:lnTo>
                  <a:lnTo>
                    <a:pt x="51689" y="32219"/>
                  </a:lnTo>
                  <a:lnTo>
                    <a:pt x="50054" y="29768"/>
                  </a:lnTo>
                  <a:lnTo>
                    <a:pt x="14693" y="29768"/>
                  </a:lnTo>
                  <a:lnTo>
                    <a:pt x="14693" y="24307"/>
                  </a:lnTo>
                  <a:close/>
                </a:path>
                <a:path w="622935" h="91440">
                  <a:moveTo>
                    <a:pt x="66751" y="36283"/>
                  </a:moveTo>
                  <a:lnTo>
                    <a:pt x="37719" y="36283"/>
                  </a:lnTo>
                  <a:lnTo>
                    <a:pt x="42176" y="42913"/>
                  </a:lnTo>
                  <a:lnTo>
                    <a:pt x="42176" y="88861"/>
                  </a:lnTo>
                  <a:lnTo>
                    <a:pt x="58191" y="88861"/>
                  </a:lnTo>
                  <a:lnTo>
                    <a:pt x="58191" y="38734"/>
                  </a:lnTo>
                  <a:lnTo>
                    <a:pt x="66751" y="36283"/>
                  </a:lnTo>
                  <a:close/>
                </a:path>
                <a:path w="622935" h="91440">
                  <a:moveTo>
                    <a:pt x="97423" y="36283"/>
                  </a:moveTo>
                  <a:lnTo>
                    <a:pt x="80251" y="36283"/>
                  </a:lnTo>
                  <a:lnTo>
                    <a:pt x="84340" y="42341"/>
                  </a:lnTo>
                  <a:lnTo>
                    <a:pt x="84340" y="88861"/>
                  </a:lnTo>
                  <a:lnTo>
                    <a:pt x="100368" y="88861"/>
                  </a:lnTo>
                  <a:lnTo>
                    <a:pt x="100368" y="50012"/>
                  </a:lnTo>
                  <a:lnTo>
                    <a:pt x="98131" y="37308"/>
                  </a:lnTo>
                  <a:lnTo>
                    <a:pt x="97423" y="36283"/>
                  </a:lnTo>
                  <a:close/>
                </a:path>
                <a:path w="622935" h="91440">
                  <a:moveTo>
                    <a:pt x="73253" y="22097"/>
                  </a:moveTo>
                  <a:lnTo>
                    <a:pt x="64223" y="22097"/>
                  </a:lnTo>
                  <a:lnTo>
                    <a:pt x="57111" y="24891"/>
                  </a:lnTo>
                  <a:lnTo>
                    <a:pt x="51689" y="32219"/>
                  </a:lnTo>
                  <a:lnTo>
                    <a:pt x="94617" y="32219"/>
                  </a:lnTo>
                  <a:lnTo>
                    <a:pt x="92144" y="28640"/>
                  </a:lnTo>
                  <a:lnTo>
                    <a:pt x="83490" y="23678"/>
                  </a:lnTo>
                  <a:lnTo>
                    <a:pt x="73253" y="22097"/>
                  </a:lnTo>
                  <a:close/>
                </a:path>
                <a:path w="622935" h="91440">
                  <a:moveTo>
                    <a:pt x="40487" y="22097"/>
                  </a:moveTo>
                  <a:lnTo>
                    <a:pt x="24574" y="22097"/>
                  </a:lnTo>
                  <a:lnTo>
                    <a:pt x="18199" y="24777"/>
                  </a:lnTo>
                  <a:lnTo>
                    <a:pt x="14935" y="29768"/>
                  </a:lnTo>
                  <a:lnTo>
                    <a:pt x="50054" y="29768"/>
                  </a:lnTo>
                  <a:lnTo>
                    <a:pt x="47345" y="25704"/>
                  </a:lnTo>
                  <a:lnTo>
                    <a:pt x="40487" y="22097"/>
                  </a:lnTo>
                  <a:close/>
                </a:path>
                <a:path w="622935" h="91440">
                  <a:moveTo>
                    <a:pt x="228130" y="22097"/>
                  </a:moveTo>
                  <a:lnTo>
                    <a:pt x="220052" y="22097"/>
                  </a:lnTo>
                  <a:lnTo>
                    <a:pt x="207195" y="24616"/>
                  </a:lnTo>
                  <a:lnTo>
                    <a:pt x="196181" y="31692"/>
                  </a:lnTo>
                  <a:lnTo>
                    <a:pt x="188490" y="42607"/>
                  </a:lnTo>
                  <a:lnTo>
                    <a:pt x="185597" y="56641"/>
                  </a:lnTo>
                  <a:lnTo>
                    <a:pt x="188298" y="70099"/>
                  </a:lnTo>
                  <a:lnTo>
                    <a:pt x="195640" y="80995"/>
                  </a:lnTo>
                  <a:lnTo>
                    <a:pt x="206482" y="88294"/>
                  </a:lnTo>
                  <a:lnTo>
                    <a:pt x="219684" y="90957"/>
                  </a:lnTo>
                  <a:lnTo>
                    <a:pt x="228485" y="90957"/>
                  </a:lnTo>
                  <a:lnTo>
                    <a:pt x="236677" y="87464"/>
                  </a:lnTo>
                  <a:lnTo>
                    <a:pt x="241020" y="80949"/>
                  </a:lnTo>
                  <a:lnTo>
                    <a:pt x="255955" y="80949"/>
                  </a:lnTo>
                  <a:lnTo>
                    <a:pt x="255955" y="76758"/>
                  </a:lnTo>
                  <a:lnTo>
                    <a:pt x="221373" y="76758"/>
                  </a:lnTo>
                  <a:lnTo>
                    <a:pt x="213608" y="75128"/>
                  </a:lnTo>
                  <a:lnTo>
                    <a:pt x="207335" y="70685"/>
                  </a:lnTo>
                  <a:lnTo>
                    <a:pt x="203141" y="64103"/>
                  </a:lnTo>
                  <a:lnTo>
                    <a:pt x="201612" y="56057"/>
                  </a:lnTo>
                  <a:lnTo>
                    <a:pt x="203258" y="48456"/>
                  </a:lnTo>
                  <a:lnTo>
                    <a:pt x="207640" y="42160"/>
                  </a:lnTo>
                  <a:lnTo>
                    <a:pt x="213919" y="37869"/>
                  </a:lnTo>
                  <a:lnTo>
                    <a:pt x="221259" y="36283"/>
                  </a:lnTo>
                  <a:lnTo>
                    <a:pt x="255955" y="36283"/>
                  </a:lnTo>
                  <a:lnTo>
                    <a:pt x="255955" y="30010"/>
                  </a:lnTo>
                  <a:lnTo>
                    <a:pt x="239928" y="30010"/>
                  </a:lnTo>
                  <a:lnTo>
                    <a:pt x="234022" y="24307"/>
                  </a:lnTo>
                  <a:lnTo>
                    <a:pt x="228130" y="22097"/>
                  </a:lnTo>
                  <a:close/>
                </a:path>
                <a:path w="622935" h="91440">
                  <a:moveTo>
                    <a:pt x="255955" y="80949"/>
                  </a:moveTo>
                  <a:lnTo>
                    <a:pt x="241261" y="80949"/>
                  </a:lnTo>
                  <a:lnTo>
                    <a:pt x="241261" y="88861"/>
                  </a:lnTo>
                  <a:lnTo>
                    <a:pt x="255955" y="88861"/>
                  </a:lnTo>
                  <a:lnTo>
                    <a:pt x="255955" y="80949"/>
                  </a:lnTo>
                  <a:close/>
                </a:path>
                <a:path w="622935" h="91440">
                  <a:moveTo>
                    <a:pt x="255955" y="36283"/>
                  </a:moveTo>
                  <a:lnTo>
                    <a:pt x="221259" y="36283"/>
                  </a:lnTo>
                  <a:lnTo>
                    <a:pt x="229144" y="37941"/>
                  </a:lnTo>
                  <a:lnTo>
                    <a:pt x="235445" y="42391"/>
                  </a:lnTo>
                  <a:lnTo>
                    <a:pt x="239622" y="48847"/>
                  </a:lnTo>
                  <a:lnTo>
                    <a:pt x="241042" y="56057"/>
                  </a:lnTo>
                  <a:lnTo>
                    <a:pt x="241112" y="56641"/>
                  </a:lnTo>
                  <a:lnTo>
                    <a:pt x="239572" y="64350"/>
                  </a:lnTo>
                  <a:lnTo>
                    <a:pt x="235321" y="70786"/>
                  </a:lnTo>
                  <a:lnTo>
                    <a:pt x="229036" y="75151"/>
                  </a:lnTo>
                  <a:lnTo>
                    <a:pt x="221373" y="76758"/>
                  </a:lnTo>
                  <a:lnTo>
                    <a:pt x="255955" y="76758"/>
                  </a:lnTo>
                  <a:lnTo>
                    <a:pt x="255955" y="36283"/>
                  </a:lnTo>
                  <a:close/>
                </a:path>
                <a:path w="622935" h="91440">
                  <a:moveTo>
                    <a:pt x="255955" y="0"/>
                  </a:moveTo>
                  <a:lnTo>
                    <a:pt x="239928" y="0"/>
                  </a:lnTo>
                  <a:lnTo>
                    <a:pt x="239928" y="30010"/>
                  </a:lnTo>
                  <a:lnTo>
                    <a:pt x="255955" y="30010"/>
                  </a:lnTo>
                  <a:lnTo>
                    <a:pt x="255955" y="0"/>
                  </a:lnTo>
                  <a:close/>
                </a:path>
                <a:path w="622935" h="91440">
                  <a:moveTo>
                    <a:pt x="283578" y="0"/>
                  </a:moveTo>
                  <a:lnTo>
                    <a:pt x="274523" y="0"/>
                  </a:lnTo>
                  <a:lnTo>
                    <a:pt x="270852" y="3543"/>
                  </a:lnTo>
                  <a:lnTo>
                    <a:pt x="270852" y="12280"/>
                  </a:lnTo>
                  <a:lnTo>
                    <a:pt x="274523" y="15824"/>
                  </a:lnTo>
                  <a:lnTo>
                    <a:pt x="283578" y="15824"/>
                  </a:lnTo>
                  <a:lnTo>
                    <a:pt x="287248" y="12280"/>
                  </a:lnTo>
                  <a:lnTo>
                    <a:pt x="287248" y="3543"/>
                  </a:lnTo>
                  <a:lnTo>
                    <a:pt x="283578" y="0"/>
                  </a:lnTo>
                  <a:close/>
                </a:path>
                <a:path w="622935" h="91440">
                  <a:moveTo>
                    <a:pt x="534962" y="24307"/>
                  </a:moveTo>
                  <a:lnTo>
                    <a:pt x="520255" y="24307"/>
                  </a:lnTo>
                  <a:lnTo>
                    <a:pt x="520255" y="88861"/>
                  </a:lnTo>
                  <a:lnTo>
                    <a:pt x="536282" y="88861"/>
                  </a:lnTo>
                  <a:lnTo>
                    <a:pt x="536282" y="42456"/>
                  </a:lnTo>
                  <a:lnTo>
                    <a:pt x="541223" y="37452"/>
                  </a:lnTo>
                  <a:lnTo>
                    <a:pt x="550862" y="37096"/>
                  </a:lnTo>
                  <a:lnTo>
                    <a:pt x="550862" y="30010"/>
                  </a:lnTo>
                  <a:lnTo>
                    <a:pt x="534962" y="30010"/>
                  </a:lnTo>
                  <a:lnTo>
                    <a:pt x="534962" y="24307"/>
                  </a:lnTo>
                  <a:close/>
                </a:path>
                <a:path w="622935" h="91440">
                  <a:moveTo>
                    <a:pt x="550862" y="22097"/>
                  </a:moveTo>
                  <a:lnTo>
                    <a:pt x="542912" y="22097"/>
                  </a:lnTo>
                  <a:lnTo>
                    <a:pt x="539419" y="23964"/>
                  </a:lnTo>
                  <a:lnTo>
                    <a:pt x="535203" y="30010"/>
                  </a:lnTo>
                  <a:lnTo>
                    <a:pt x="550862" y="30010"/>
                  </a:lnTo>
                  <a:lnTo>
                    <a:pt x="550862" y="22097"/>
                  </a:lnTo>
                  <a:close/>
                </a:path>
                <a:path w="622935" h="91440">
                  <a:moveTo>
                    <a:pt x="587946" y="22097"/>
                  </a:moveTo>
                  <a:lnTo>
                    <a:pt x="573861" y="24830"/>
                  </a:lnTo>
                  <a:lnTo>
                    <a:pt x="562722" y="32273"/>
                  </a:lnTo>
                  <a:lnTo>
                    <a:pt x="555401" y="43293"/>
                  </a:lnTo>
                  <a:lnTo>
                    <a:pt x="552767" y="56756"/>
                  </a:lnTo>
                  <a:lnTo>
                    <a:pt x="555453" y="70147"/>
                  </a:lnTo>
                  <a:lnTo>
                    <a:pt x="562871" y="81010"/>
                  </a:lnTo>
                  <a:lnTo>
                    <a:pt x="574064" y="88295"/>
                  </a:lnTo>
                  <a:lnTo>
                    <a:pt x="588073" y="90957"/>
                  </a:lnTo>
                  <a:lnTo>
                    <a:pt x="598504" y="89281"/>
                  </a:lnTo>
                  <a:lnTo>
                    <a:pt x="607920" y="84616"/>
                  </a:lnTo>
                  <a:lnTo>
                    <a:pt x="615484" y="77509"/>
                  </a:lnTo>
                  <a:lnTo>
                    <a:pt x="615890" y="76758"/>
                  </a:lnTo>
                  <a:lnTo>
                    <a:pt x="578192" y="76758"/>
                  </a:lnTo>
                  <a:lnTo>
                    <a:pt x="570839" y="69202"/>
                  </a:lnTo>
                  <a:lnTo>
                    <a:pt x="569633" y="63499"/>
                  </a:lnTo>
                  <a:lnTo>
                    <a:pt x="621563" y="63499"/>
                  </a:lnTo>
                  <a:lnTo>
                    <a:pt x="622173" y="60705"/>
                  </a:lnTo>
                  <a:lnTo>
                    <a:pt x="622528" y="58153"/>
                  </a:lnTo>
                  <a:lnTo>
                    <a:pt x="622528" y="55714"/>
                  </a:lnTo>
                  <a:lnTo>
                    <a:pt x="621584" y="51053"/>
                  </a:lnTo>
                  <a:lnTo>
                    <a:pt x="569150" y="51053"/>
                  </a:lnTo>
                  <a:lnTo>
                    <a:pt x="571690" y="41173"/>
                  </a:lnTo>
                  <a:lnTo>
                    <a:pt x="579158" y="36283"/>
                  </a:lnTo>
                  <a:lnTo>
                    <a:pt x="615571" y="36283"/>
                  </a:lnTo>
                  <a:lnTo>
                    <a:pt x="612514" y="31838"/>
                  </a:lnTo>
                  <a:lnTo>
                    <a:pt x="601536" y="24700"/>
                  </a:lnTo>
                  <a:lnTo>
                    <a:pt x="587946" y="22097"/>
                  </a:lnTo>
                  <a:close/>
                </a:path>
                <a:path w="622935" h="91440">
                  <a:moveTo>
                    <a:pt x="620356" y="68503"/>
                  </a:moveTo>
                  <a:lnTo>
                    <a:pt x="603491" y="68503"/>
                  </a:lnTo>
                  <a:lnTo>
                    <a:pt x="600240" y="74206"/>
                  </a:lnTo>
                  <a:lnTo>
                    <a:pt x="594702" y="76758"/>
                  </a:lnTo>
                  <a:lnTo>
                    <a:pt x="615890" y="76758"/>
                  </a:lnTo>
                  <a:lnTo>
                    <a:pt x="620356" y="68503"/>
                  </a:lnTo>
                  <a:close/>
                </a:path>
                <a:path w="622935" h="91440">
                  <a:moveTo>
                    <a:pt x="615571" y="36283"/>
                  </a:moveTo>
                  <a:lnTo>
                    <a:pt x="597954" y="36283"/>
                  </a:lnTo>
                  <a:lnTo>
                    <a:pt x="604570" y="41757"/>
                  </a:lnTo>
                  <a:lnTo>
                    <a:pt x="606145" y="51053"/>
                  </a:lnTo>
                  <a:lnTo>
                    <a:pt x="621584" y="51053"/>
                  </a:lnTo>
                  <a:lnTo>
                    <a:pt x="619854" y="42511"/>
                  </a:lnTo>
                  <a:lnTo>
                    <a:pt x="615571" y="36283"/>
                  </a:lnTo>
                  <a:close/>
                </a:path>
                <a:path w="622935" h="91440">
                  <a:moveTo>
                    <a:pt x="478802" y="22097"/>
                  </a:moveTo>
                  <a:lnTo>
                    <a:pt x="469404" y="22097"/>
                  </a:lnTo>
                  <a:lnTo>
                    <a:pt x="455983" y="24789"/>
                  </a:lnTo>
                  <a:lnTo>
                    <a:pt x="445376" y="32115"/>
                  </a:lnTo>
                  <a:lnTo>
                    <a:pt x="438407" y="42950"/>
                  </a:lnTo>
                  <a:lnTo>
                    <a:pt x="435902" y="56172"/>
                  </a:lnTo>
                  <a:lnTo>
                    <a:pt x="438323" y="69852"/>
                  </a:lnTo>
                  <a:lnTo>
                    <a:pt x="445058" y="80894"/>
                  </a:lnTo>
                  <a:lnTo>
                    <a:pt x="455318" y="88270"/>
                  </a:lnTo>
                  <a:lnTo>
                    <a:pt x="468312" y="90957"/>
                  </a:lnTo>
                  <a:lnTo>
                    <a:pt x="474748" y="90225"/>
                  </a:lnTo>
                  <a:lnTo>
                    <a:pt x="481193" y="88163"/>
                  </a:lnTo>
                  <a:lnTo>
                    <a:pt x="487071" y="84967"/>
                  </a:lnTo>
                  <a:lnTo>
                    <a:pt x="491807" y="80835"/>
                  </a:lnTo>
                  <a:lnTo>
                    <a:pt x="506514" y="80835"/>
                  </a:lnTo>
                  <a:lnTo>
                    <a:pt x="506514" y="76758"/>
                  </a:lnTo>
                  <a:lnTo>
                    <a:pt x="471817" y="76758"/>
                  </a:lnTo>
                  <a:lnTo>
                    <a:pt x="463931" y="75172"/>
                  </a:lnTo>
                  <a:lnTo>
                    <a:pt x="457625" y="70872"/>
                  </a:lnTo>
                  <a:lnTo>
                    <a:pt x="453443" y="64542"/>
                  </a:lnTo>
                  <a:lnTo>
                    <a:pt x="451929" y="56870"/>
                  </a:lnTo>
                  <a:lnTo>
                    <a:pt x="453441" y="48799"/>
                  </a:lnTo>
                  <a:lnTo>
                    <a:pt x="457609" y="42262"/>
                  </a:lnTo>
                  <a:lnTo>
                    <a:pt x="463877" y="37882"/>
                  </a:lnTo>
                  <a:lnTo>
                    <a:pt x="471690" y="36283"/>
                  </a:lnTo>
                  <a:lnTo>
                    <a:pt x="506514" y="36283"/>
                  </a:lnTo>
                  <a:lnTo>
                    <a:pt x="506514" y="32448"/>
                  </a:lnTo>
                  <a:lnTo>
                    <a:pt x="491578" y="32448"/>
                  </a:lnTo>
                  <a:lnTo>
                    <a:pt x="488073" y="27444"/>
                  </a:lnTo>
                  <a:lnTo>
                    <a:pt x="478802" y="22097"/>
                  </a:lnTo>
                  <a:close/>
                </a:path>
                <a:path w="622935" h="91440">
                  <a:moveTo>
                    <a:pt x="506514" y="80835"/>
                  </a:moveTo>
                  <a:lnTo>
                    <a:pt x="491807" y="80835"/>
                  </a:lnTo>
                  <a:lnTo>
                    <a:pt x="491807" y="88861"/>
                  </a:lnTo>
                  <a:lnTo>
                    <a:pt x="506514" y="88861"/>
                  </a:lnTo>
                  <a:lnTo>
                    <a:pt x="506514" y="80835"/>
                  </a:lnTo>
                  <a:close/>
                </a:path>
                <a:path w="622935" h="91440">
                  <a:moveTo>
                    <a:pt x="506514" y="36283"/>
                  </a:moveTo>
                  <a:lnTo>
                    <a:pt x="471690" y="36283"/>
                  </a:lnTo>
                  <a:lnTo>
                    <a:pt x="479639" y="37841"/>
                  </a:lnTo>
                  <a:lnTo>
                    <a:pt x="485846" y="42114"/>
                  </a:lnTo>
                  <a:lnTo>
                    <a:pt x="489884" y="48505"/>
                  </a:lnTo>
                  <a:lnTo>
                    <a:pt x="491280" y="56172"/>
                  </a:lnTo>
                  <a:lnTo>
                    <a:pt x="491242" y="56870"/>
                  </a:lnTo>
                  <a:lnTo>
                    <a:pt x="489919" y="64253"/>
                  </a:lnTo>
                  <a:lnTo>
                    <a:pt x="485952" y="70729"/>
                  </a:lnTo>
                  <a:lnTo>
                    <a:pt x="479794" y="75133"/>
                  </a:lnTo>
                  <a:lnTo>
                    <a:pt x="471817" y="76758"/>
                  </a:lnTo>
                  <a:lnTo>
                    <a:pt x="506514" y="76758"/>
                  </a:lnTo>
                  <a:lnTo>
                    <a:pt x="506514" y="36283"/>
                  </a:lnTo>
                  <a:close/>
                </a:path>
                <a:path w="622935" h="91440">
                  <a:moveTo>
                    <a:pt x="506514" y="24307"/>
                  </a:moveTo>
                  <a:lnTo>
                    <a:pt x="491807" y="24307"/>
                  </a:lnTo>
                  <a:lnTo>
                    <a:pt x="491807" y="32448"/>
                  </a:lnTo>
                  <a:lnTo>
                    <a:pt x="506514" y="32448"/>
                  </a:lnTo>
                  <a:lnTo>
                    <a:pt x="506514" y="24307"/>
                  </a:lnTo>
                  <a:close/>
                </a:path>
                <a:path w="622935" h="91440">
                  <a:moveTo>
                    <a:pt x="287058" y="24307"/>
                  </a:moveTo>
                  <a:lnTo>
                    <a:pt x="271030" y="24307"/>
                  </a:lnTo>
                  <a:lnTo>
                    <a:pt x="271030" y="88849"/>
                  </a:lnTo>
                  <a:lnTo>
                    <a:pt x="287058" y="88849"/>
                  </a:lnTo>
                  <a:lnTo>
                    <a:pt x="287058" y="24307"/>
                  </a:lnTo>
                  <a:close/>
                </a:path>
                <a:path w="622935" h="91440">
                  <a:moveTo>
                    <a:pt x="312902" y="24307"/>
                  </a:moveTo>
                  <a:lnTo>
                    <a:pt x="295071" y="24307"/>
                  </a:lnTo>
                  <a:lnTo>
                    <a:pt x="328193" y="90957"/>
                  </a:lnTo>
                  <a:lnTo>
                    <a:pt x="345339" y="57530"/>
                  </a:lnTo>
                  <a:lnTo>
                    <a:pt x="328637" y="57530"/>
                  </a:lnTo>
                  <a:lnTo>
                    <a:pt x="312902" y="24307"/>
                  </a:lnTo>
                  <a:close/>
                </a:path>
                <a:path w="622935" h="91440">
                  <a:moveTo>
                    <a:pt x="396798" y="22097"/>
                  </a:moveTo>
                  <a:lnTo>
                    <a:pt x="382981" y="24823"/>
                  </a:lnTo>
                  <a:lnTo>
                    <a:pt x="371725" y="32216"/>
                  </a:lnTo>
                  <a:lnTo>
                    <a:pt x="364151" y="43100"/>
                  </a:lnTo>
                  <a:lnTo>
                    <a:pt x="361378" y="56299"/>
                  </a:lnTo>
                  <a:lnTo>
                    <a:pt x="364153" y="69708"/>
                  </a:lnTo>
                  <a:lnTo>
                    <a:pt x="371740" y="80733"/>
                  </a:lnTo>
                  <a:lnTo>
                    <a:pt x="383029" y="88206"/>
                  </a:lnTo>
                  <a:lnTo>
                    <a:pt x="396913" y="90957"/>
                  </a:lnTo>
                  <a:lnTo>
                    <a:pt x="407807" y="89416"/>
                  </a:lnTo>
                  <a:lnTo>
                    <a:pt x="417279" y="84920"/>
                  </a:lnTo>
                  <a:lnTo>
                    <a:pt x="424943" y="77653"/>
                  </a:lnTo>
                  <a:lnTo>
                    <a:pt x="425440" y="76758"/>
                  </a:lnTo>
                  <a:lnTo>
                    <a:pt x="397522" y="76758"/>
                  </a:lnTo>
                  <a:lnTo>
                    <a:pt x="389552" y="75215"/>
                  </a:lnTo>
                  <a:lnTo>
                    <a:pt x="383173" y="70958"/>
                  </a:lnTo>
                  <a:lnTo>
                    <a:pt x="378940" y="64542"/>
                  </a:lnTo>
                  <a:lnTo>
                    <a:pt x="377405" y="56527"/>
                  </a:lnTo>
                  <a:lnTo>
                    <a:pt x="378842" y="48505"/>
                  </a:lnTo>
                  <a:lnTo>
                    <a:pt x="382854" y="42086"/>
                  </a:lnTo>
                  <a:lnTo>
                    <a:pt x="388989" y="37827"/>
                  </a:lnTo>
                  <a:lnTo>
                    <a:pt x="396798" y="36283"/>
                  </a:lnTo>
                  <a:lnTo>
                    <a:pt x="425386" y="36283"/>
                  </a:lnTo>
                  <a:lnTo>
                    <a:pt x="425095" y="35738"/>
                  </a:lnTo>
                  <a:lnTo>
                    <a:pt x="417312" y="28320"/>
                  </a:lnTo>
                  <a:lnTo>
                    <a:pt x="407677" y="23693"/>
                  </a:lnTo>
                  <a:lnTo>
                    <a:pt x="396798" y="22097"/>
                  </a:lnTo>
                  <a:close/>
                </a:path>
                <a:path w="622935" h="91440">
                  <a:moveTo>
                    <a:pt x="430415" y="67805"/>
                  </a:moveTo>
                  <a:lnTo>
                    <a:pt x="412343" y="67805"/>
                  </a:lnTo>
                  <a:lnTo>
                    <a:pt x="408965" y="73037"/>
                  </a:lnTo>
                  <a:lnTo>
                    <a:pt x="404152" y="76758"/>
                  </a:lnTo>
                  <a:lnTo>
                    <a:pt x="425440" y="76758"/>
                  </a:lnTo>
                  <a:lnTo>
                    <a:pt x="430415" y="67805"/>
                  </a:lnTo>
                  <a:close/>
                </a:path>
                <a:path w="622935" h="91440">
                  <a:moveTo>
                    <a:pt x="362381" y="24307"/>
                  </a:moveTo>
                  <a:lnTo>
                    <a:pt x="344398" y="24307"/>
                  </a:lnTo>
                  <a:lnTo>
                    <a:pt x="328637" y="57530"/>
                  </a:lnTo>
                  <a:lnTo>
                    <a:pt x="345339" y="57530"/>
                  </a:lnTo>
                  <a:lnTo>
                    <a:pt x="362381" y="24307"/>
                  </a:lnTo>
                  <a:close/>
                </a:path>
                <a:path w="622935" h="91440">
                  <a:moveTo>
                    <a:pt x="425386" y="36283"/>
                  </a:moveTo>
                  <a:lnTo>
                    <a:pt x="404152" y="36283"/>
                  </a:lnTo>
                  <a:lnTo>
                    <a:pt x="408851" y="39662"/>
                  </a:lnTo>
                  <a:lnTo>
                    <a:pt x="412343" y="45707"/>
                  </a:lnTo>
                  <a:lnTo>
                    <a:pt x="430415" y="45707"/>
                  </a:lnTo>
                  <a:lnTo>
                    <a:pt x="425386" y="36283"/>
                  </a:lnTo>
                  <a:close/>
                </a:path>
              </a:pathLst>
            </a:custGeom>
            <a:solidFill>
              <a:srgbClr val="00293A"/>
            </a:solidFill>
          </p:spPr>
          <p:txBody>
            <a:bodyPr wrap="square" lIns="0" tIns="0" rIns="0" bIns="0" rtlCol="0"/>
            <a:lstStyle/>
            <a:p>
              <a:endParaRPr/>
            </a:p>
          </p:txBody>
        </p:sp>
      </p:grpSp>
    </p:spTree>
    <p:extLst>
      <p:ext uri="{BB962C8B-B14F-4D97-AF65-F5344CB8AC3E}">
        <p14:creationId xmlns:p14="http://schemas.microsoft.com/office/powerpoint/2010/main" val="41897759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34864BB-D081-D249-AC92-DA63385CDD24}"/>
              </a:ext>
            </a:extLst>
          </p:cNvPr>
          <p:cNvSpPr/>
          <p:nvPr userDrawn="1"/>
        </p:nvSpPr>
        <p:spPr>
          <a:xfrm>
            <a:off x="7315200" y="0"/>
            <a:ext cx="7315200" cy="82295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 Placeholder 17">
            <a:extLst>
              <a:ext uri="{FF2B5EF4-FFF2-40B4-BE49-F238E27FC236}">
                <a16:creationId xmlns:a16="http://schemas.microsoft.com/office/drawing/2014/main" id="{A69BEC71-9E10-734F-8782-270E76225CC9}"/>
              </a:ext>
            </a:extLst>
          </p:cNvPr>
          <p:cNvSpPr>
            <a:spLocks noGrp="1"/>
          </p:cNvSpPr>
          <p:nvPr>
            <p:ph type="body" sz="quarter" idx="11" hasCustomPrompt="1"/>
          </p:nvPr>
        </p:nvSpPr>
        <p:spPr>
          <a:xfrm>
            <a:off x="905331" y="838199"/>
            <a:ext cx="5647869" cy="2803901"/>
          </a:xfrm>
        </p:spPr>
        <p:txBody>
          <a:bodyPr>
            <a:noAutofit/>
          </a:bodyPr>
          <a:lstStyle>
            <a:lvl1pPr marL="0" indent="0">
              <a:spcBef>
                <a:spcPts val="0"/>
              </a:spcBef>
              <a:buNone/>
              <a:defRPr sz="7200" b="0" i="0">
                <a:solidFill>
                  <a:srgbClr val="002939"/>
                </a:solidFill>
                <a:latin typeface="Arial" panose="020B0604020202020204" pitchFamily="34" charset="0"/>
                <a:cs typeface="Arial" panose="020B0604020202020204" pitchFamily="34" charset="0"/>
              </a:defRPr>
            </a:lvl1pPr>
            <a:lvl2pPr marL="280034" indent="0">
              <a:buNone/>
              <a:defRPr>
                <a:latin typeface="+mj-lt"/>
              </a:defRPr>
            </a:lvl2pPr>
            <a:lvl3pPr marL="560070" indent="0">
              <a:buNone/>
              <a:defRPr>
                <a:latin typeface="+mj-lt"/>
              </a:defRPr>
            </a:lvl3pPr>
            <a:lvl4pPr marL="828674" indent="0">
              <a:buNone/>
              <a:defRPr>
                <a:latin typeface="+mj-lt"/>
              </a:defRPr>
            </a:lvl4pPr>
            <a:lvl5pPr marL="1108710" indent="0">
              <a:buNone/>
              <a:defRPr>
                <a:latin typeface="+mj-lt"/>
              </a:defRPr>
            </a:lvl5pPr>
          </a:lstStyle>
          <a:p>
            <a:pPr lvl="0"/>
            <a:r>
              <a:rPr lang="en-US" dirty="0"/>
              <a:t>Short Header</a:t>
            </a:r>
          </a:p>
        </p:txBody>
      </p:sp>
      <p:sp>
        <p:nvSpPr>
          <p:cNvPr id="14" name="Text Placeholder 17">
            <a:extLst>
              <a:ext uri="{FF2B5EF4-FFF2-40B4-BE49-F238E27FC236}">
                <a16:creationId xmlns:a16="http://schemas.microsoft.com/office/drawing/2014/main" id="{E43A6A5C-D914-7743-9F64-9142E8792A46}"/>
              </a:ext>
            </a:extLst>
          </p:cNvPr>
          <p:cNvSpPr>
            <a:spLocks noGrp="1"/>
          </p:cNvSpPr>
          <p:nvPr>
            <p:ph type="body" sz="quarter" idx="12" hasCustomPrompt="1"/>
          </p:nvPr>
        </p:nvSpPr>
        <p:spPr>
          <a:xfrm>
            <a:off x="905331" y="4015352"/>
            <a:ext cx="5647869" cy="2803901"/>
          </a:xfrm>
        </p:spPr>
        <p:txBody>
          <a:bodyPr>
            <a:noAutofit/>
          </a:bodyPr>
          <a:lstStyle>
            <a:lvl1pPr marL="0" indent="0">
              <a:lnSpc>
                <a:spcPct val="150000"/>
              </a:lnSpc>
              <a:spcBef>
                <a:spcPts val="600"/>
              </a:spcBef>
              <a:buNone/>
              <a:defRPr sz="1800" b="0" i="0">
                <a:solidFill>
                  <a:schemeClr val="tx2"/>
                </a:solidFill>
                <a:latin typeface="Arial" panose="020B0604020202020204" pitchFamily="34" charset="0"/>
                <a:cs typeface="Arial" panose="020B0604020202020204" pitchFamily="34" charset="0"/>
              </a:defRPr>
            </a:lvl1pPr>
            <a:lvl2pPr marL="280034" indent="0">
              <a:buNone/>
              <a:defRPr>
                <a:latin typeface="+mj-lt"/>
              </a:defRPr>
            </a:lvl2pPr>
            <a:lvl3pPr marL="560070" indent="0">
              <a:buNone/>
              <a:defRPr>
                <a:latin typeface="+mj-lt"/>
              </a:defRPr>
            </a:lvl3pPr>
            <a:lvl4pPr marL="828674" indent="0">
              <a:buNone/>
              <a:defRPr>
                <a:latin typeface="+mj-lt"/>
              </a:defRPr>
            </a:lvl4pPr>
            <a:lvl5pPr marL="1108710" indent="0">
              <a:buNone/>
              <a:defRPr>
                <a:latin typeface="+mj-lt"/>
              </a:defRPr>
            </a:lvl5pPr>
          </a:lstStyle>
          <a:p>
            <a:pPr lvl="0"/>
            <a:r>
              <a:rPr lang="en-US" dirty="0"/>
              <a:t>Id </a:t>
            </a:r>
            <a:r>
              <a:rPr lang="en-US" dirty="0" err="1"/>
              <a:t>venenatis</a:t>
            </a:r>
            <a:r>
              <a:rPr lang="en-US" dirty="0"/>
              <a:t> a </a:t>
            </a:r>
            <a:r>
              <a:rPr lang="en-US" dirty="0" err="1"/>
              <a:t>condimentum</a:t>
            </a:r>
            <a:r>
              <a:rPr lang="en-US" dirty="0"/>
              <a:t> vitae </a:t>
            </a:r>
            <a:r>
              <a:rPr lang="en-US" dirty="0" err="1"/>
              <a:t>sapien</a:t>
            </a:r>
            <a:r>
              <a:rPr lang="en-US" dirty="0"/>
              <a:t> </a:t>
            </a:r>
            <a:r>
              <a:rPr lang="en-US" dirty="0" err="1"/>
              <a:t>pellentesque</a:t>
            </a:r>
            <a:r>
              <a:rPr lang="en-US" dirty="0"/>
              <a:t>.  </a:t>
            </a:r>
            <a:r>
              <a:rPr lang="en-US" dirty="0" err="1"/>
              <a:t>Aliquam</a:t>
            </a:r>
            <a:r>
              <a:rPr lang="en-US" dirty="0"/>
              <a:t> </a:t>
            </a:r>
            <a:r>
              <a:rPr lang="en-US" dirty="0" err="1"/>
              <a:t>sem</a:t>
            </a:r>
            <a:r>
              <a:rPr lang="en-US" dirty="0"/>
              <a:t> </a:t>
            </a:r>
            <a:r>
              <a:rPr lang="en-US" dirty="0" err="1"/>
              <a:t>fringilla</a:t>
            </a:r>
            <a:r>
              <a:rPr lang="en-US" dirty="0"/>
              <a:t> </a:t>
            </a:r>
            <a:r>
              <a:rPr lang="en-US" dirty="0" err="1"/>
              <a:t>ut</a:t>
            </a:r>
            <a:r>
              <a:rPr lang="en-US" dirty="0"/>
              <a:t> </a:t>
            </a:r>
            <a:r>
              <a:rPr lang="en-US" dirty="0" err="1"/>
              <a:t>morbi</a:t>
            </a:r>
            <a:r>
              <a:rPr lang="en-US" dirty="0"/>
              <a:t>. </a:t>
            </a:r>
            <a:r>
              <a:rPr lang="en-US" dirty="0" err="1"/>
              <a:t>Lacus</a:t>
            </a:r>
            <a:r>
              <a:rPr lang="en-US" dirty="0"/>
              <a:t> </a:t>
            </a:r>
            <a:r>
              <a:rPr lang="en-US" dirty="0" err="1"/>
              <a:t>luctus</a:t>
            </a:r>
            <a:r>
              <a:rPr lang="en-US" dirty="0"/>
              <a:t> </a:t>
            </a:r>
            <a:r>
              <a:rPr lang="en-US" dirty="0" err="1"/>
              <a:t>accumsan</a:t>
            </a:r>
            <a:r>
              <a:rPr lang="en-US" dirty="0"/>
              <a:t>  </a:t>
            </a:r>
            <a:r>
              <a:rPr lang="en-US" dirty="0" err="1"/>
              <a:t>tortor</a:t>
            </a:r>
            <a:r>
              <a:rPr lang="en-US" dirty="0"/>
              <a:t> </a:t>
            </a:r>
            <a:r>
              <a:rPr lang="en-US" dirty="0" err="1"/>
              <a:t>posuere</a:t>
            </a:r>
            <a:r>
              <a:rPr lang="en-US" dirty="0"/>
              <a:t> ac </a:t>
            </a:r>
            <a:r>
              <a:rPr lang="en-US" dirty="0" err="1"/>
              <a:t>ut</a:t>
            </a:r>
            <a:r>
              <a:rPr lang="en-US" dirty="0"/>
              <a:t> </a:t>
            </a:r>
            <a:r>
              <a:rPr lang="en-US" dirty="0" err="1"/>
              <a:t>consequat</a:t>
            </a:r>
            <a:r>
              <a:rPr lang="en-US" dirty="0"/>
              <a:t> semper </a:t>
            </a:r>
            <a:r>
              <a:rPr lang="en-US" dirty="0" err="1"/>
              <a:t>viverra</a:t>
            </a:r>
            <a:r>
              <a:rPr lang="en-US" dirty="0"/>
              <a:t>. Dig nis  </a:t>
            </a:r>
            <a:r>
              <a:rPr lang="en-US" dirty="0" err="1"/>
              <a:t>issim</a:t>
            </a:r>
            <a:r>
              <a:rPr lang="en-US" dirty="0"/>
              <a:t> diam </a:t>
            </a:r>
            <a:r>
              <a:rPr lang="en-US" dirty="0" err="1"/>
              <a:t>quis</a:t>
            </a:r>
            <a:r>
              <a:rPr lang="en-US" dirty="0"/>
              <a:t> </a:t>
            </a:r>
            <a:r>
              <a:rPr lang="en-US" dirty="0" err="1"/>
              <a:t>enim</a:t>
            </a:r>
            <a:r>
              <a:rPr lang="en-US" dirty="0"/>
              <a:t> </a:t>
            </a:r>
            <a:r>
              <a:rPr lang="en-US" dirty="0" err="1"/>
              <a:t>lobortis</a:t>
            </a:r>
            <a:r>
              <a:rPr lang="en-US" dirty="0"/>
              <a:t> </a:t>
            </a:r>
            <a:r>
              <a:rPr lang="en-US" dirty="0" err="1"/>
              <a:t>scelerisque</a:t>
            </a:r>
            <a:r>
              <a:rPr lang="en-US" dirty="0"/>
              <a:t> fermentum  dui </a:t>
            </a:r>
            <a:r>
              <a:rPr lang="en-US" dirty="0" err="1"/>
              <a:t>faucibus</a:t>
            </a:r>
            <a:r>
              <a:rPr lang="en-US" dirty="0"/>
              <a:t> in. </a:t>
            </a:r>
            <a:r>
              <a:rPr lang="en-US" dirty="0" err="1"/>
              <a:t>Malesuada</a:t>
            </a:r>
            <a:r>
              <a:rPr lang="en-US" dirty="0"/>
              <a:t> </a:t>
            </a:r>
            <a:r>
              <a:rPr lang="en-US" dirty="0" err="1"/>
              <a:t>proin</a:t>
            </a:r>
            <a:r>
              <a:rPr lang="en-US" dirty="0"/>
              <a:t> libero </a:t>
            </a:r>
            <a:r>
              <a:rPr lang="en-US" dirty="0" err="1"/>
              <a:t>nunc</a:t>
            </a:r>
            <a:r>
              <a:rPr lang="en-US" dirty="0"/>
              <a:t> </a:t>
            </a:r>
            <a:r>
              <a:rPr lang="en-US" dirty="0" err="1"/>
              <a:t>consequat</a:t>
            </a:r>
            <a:r>
              <a:rPr lang="en-US" dirty="0"/>
              <a:t>  </a:t>
            </a:r>
            <a:r>
              <a:rPr lang="en-US" dirty="0" err="1"/>
              <a:t>Pellentesque</a:t>
            </a:r>
            <a:r>
              <a:rPr lang="en-US" dirty="0"/>
              <a:t> </a:t>
            </a:r>
            <a:r>
              <a:rPr lang="en-US" dirty="0" err="1"/>
              <a:t>nec</a:t>
            </a:r>
            <a:r>
              <a:rPr lang="en-US" dirty="0"/>
              <a:t> </a:t>
            </a:r>
            <a:r>
              <a:rPr lang="en-US" dirty="0" err="1"/>
              <a:t>nam</a:t>
            </a:r>
            <a:r>
              <a:rPr lang="en-US" dirty="0"/>
              <a:t> </a:t>
            </a:r>
            <a:r>
              <a:rPr lang="en-US" dirty="0" err="1"/>
              <a:t>aliquam</a:t>
            </a:r>
            <a:r>
              <a:rPr lang="en-US" dirty="0"/>
              <a:t> sem.</a:t>
            </a:r>
          </a:p>
        </p:txBody>
      </p:sp>
      <p:sp>
        <p:nvSpPr>
          <p:cNvPr id="16" name="Text Placeholder 17">
            <a:extLst>
              <a:ext uri="{FF2B5EF4-FFF2-40B4-BE49-F238E27FC236}">
                <a16:creationId xmlns:a16="http://schemas.microsoft.com/office/drawing/2014/main" id="{F74B0B9F-7FC0-FD42-8165-D571151253E3}"/>
              </a:ext>
            </a:extLst>
          </p:cNvPr>
          <p:cNvSpPr>
            <a:spLocks noGrp="1"/>
          </p:cNvSpPr>
          <p:nvPr>
            <p:ph type="body" sz="quarter" idx="13" hasCustomPrompt="1"/>
          </p:nvPr>
        </p:nvSpPr>
        <p:spPr>
          <a:xfrm>
            <a:off x="8133968" y="838199"/>
            <a:ext cx="5647869" cy="2803901"/>
          </a:xfrm>
        </p:spPr>
        <p:txBody>
          <a:bodyPr>
            <a:noAutofit/>
          </a:bodyPr>
          <a:lstStyle>
            <a:lvl1pPr marL="0" indent="0">
              <a:spcBef>
                <a:spcPts val="0"/>
              </a:spcBef>
              <a:buNone/>
              <a:defRPr sz="7200" b="0" i="0">
                <a:solidFill>
                  <a:schemeClr val="bg1"/>
                </a:solidFill>
                <a:latin typeface="Arial" panose="020B0604020202020204" pitchFamily="34" charset="0"/>
                <a:cs typeface="Arial" panose="020B0604020202020204" pitchFamily="34" charset="0"/>
              </a:defRPr>
            </a:lvl1pPr>
            <a:lvl2pPr marL="280034" indent="0">
              <a:buNone/>
              <a:defRPr>
                <a:latin typeface="+mj-lt"/>
              </a:defRPr>
            </a:lvl2pPr>
            <a:lvl3pPr marL="560070" indent="0">
              <a:buNone/>
              <a:defRPr>
                <a:latin typeface="+mj-lt"/>
              </a:defRPr>
            </a:lvl3pPr>
            <a:lvl4pPr marL="828674" indent="0">
              <a:buNone/>
              <a:defRPr>
                <a:latin typeface="+mj-lt"/>
              </a:defRPr>
            </a:lvl4pPr>
            <a:lvl5pPr marL="1108710" indent="0">
              <a:buNone/>
              <a:defRPr>
                <a:latin typeface="+mj-lt"/>
              </a:defRPr>
            </a:lvl5pPr>
          </a:lstStyle>
          <a:p>
            <a:pPr lvl="0"/>
            <a:r>
              <a:rPr lang="en-US" dirty="0"/>
              <a:t>Short Header</a:t>
            </a:r>
          </a:p>
        </p:txBody>
      </p:sp>
      <p:sp>
        <p:nvSpPr>
          <p:cNvPr id="19" name="Text Placeholder 17">
            <a:extLst>
              <a:ext uri="{FF2B5EF4-FFF2-40B4-BE49-F238E27FC236}">
                <a16:creationId xmlns:a16="http://schemas.microsoft.com/office/drawing/2014/main" id="{21A5AF89-D7B5-894B-82DC-6A2326E1BE20}"/>
              </a:ext>
            </a:extLst>
          </p:cNvPr>
          <p:cNvSpPr>
            <a:spLocks noGrp="1"/>
          </p:cNvSpPr>
          <p:nvPr>
            <p:ph type="body" sz="quarter" idx="14" hasCustomPrompt="1"/>
          </p:nvPr>
        </p:nvSpPr>
        <p:spPr>
          <a:xfrm>
            <a:off x="8133968" y="4015352"/>
            <a:ext cx="5647869" cy="2803901"/>
          </a:xfrm>
        </p:spPr>
        <p:txBody>
          <a:bodyPr>
            <a:noAutofit/>
          </a:bodyPr>
          <a:lstStyle>
            <a:lvl1pPr marL="0" indent="0">
              <a:lnSpc>
                <a:spcPct val="150000"/>
              </a:lnSpc>
              <a:spcBef>
                <a:spcPts val="600"/>
              </a:spcBef>
              <a:buNone/>
              <a:defRPr sz="1800" b="0" i="0">
                <a:solidFill>
                  <a:schemeClr val="bg1"/>
                </a:solidFill>
                <a:latin typeface="Arial" panose="020B0604020202020204" pitchFamily="34" charset="0"/>
                <a:cs typeface="Arial" panose="020B0604020202020204" pitchFamily="34" charset="0"/>
              </a:defRPr>
            </a:lvl1pPr>
            <a:lvl2pPr marL="280034" indent="0">
              <a:buNone/>
              <a:defRPr>
                <a:latin typeface="+mj-lt"/>
              </a:defRPr>
            </a:lvl2pPr>
            <a:lvl3pPr marL="560070" indent="0">
              <a:buNone/>
              <a:defRPr>
                <a:latin typeface="+mj-lt"/>
              </a:defRPr>
            </a:lvl3pPr>
            <a:lvl4pPr marL="828674" indent="0">
              <a:buNone/>
              <a:defRPr>
                <a:latin typeface="+mj-lt"/>
              </a:defRPr>
            </a:lvl4pPr>
            <a:lvl5pPr marL="1108710" indent="0">
              <a:buNone/>
              <a:defRPr>
                <a:latin typeface="+mj-lt"/>
              </a:defRPr>
            </a:lvl5pPr>
          </a:lstStyle>
          <a:p>
            <a:pPr lvl="0"/>
            <a:r>
              <a:rPr lang="en-US" dirty="0"/>
              <a:t>Id </a:t>
            </a:r>
            <a:r>
              <a:rPr lang="en-US" dirty="0" err="1"/>
              <a:t>venenatis</a:t>
            </a:r>
            <a:r>
              <a:rPr lang="en-US" dirty="0"/>
              <a:t> a </a:t>
            </a:r>
            <a:r>
              <a:rPr lang="en-US" dirty="0" err="1"/>
              <a:t>condimentum</a:t>
            </a:r>
            <a:r>
              <a:rPr lang="en-US" dirty="0"/>
              <a:t> vitae </a:t>
            </a:r>
            <a:r>
              <a:rPr lang="en-US" dirty="0" err="1"/>
              <a:t>sapien</a:t>
            </a:r>
            <a:r>
              <a:rPr lang="en-US" dirty="0"/>
              <a:t> </a:t>
            </a:r>
            <a:r>
              <a:rPr lang="en-US" dirty="0" err="1"/>
              <a:t>pellentesque</a:t>
            </a:r>
            <a:r>
              <a:rPr lang="en-US" dirty="0"/>
              <a:t>.  </a:t>
            </a:r>
            <a:r>
              <a:rPr lang="en-US" dirty="0" err="1"/>
              <a:t>Aliquam</a:t>
            </a:r>
            <a:r>
              <a:rPr lang="en-US" dirty="0"/>
              <a:t> </a:t>
            </a:r>
            <a:r>
              <a:rPr lang="en-US" dirty="0" err="1"/>
              <a:t>sem</a:t>
            </a:r>
            <a:r>
              <a:rPr lang="en-US" dirty="0"/>
              <a:t> </a:t>
            </a:r>
            <a:r>
              <a:rPr lang="en-US" dirty="0" err="1"/>
              <a:t>fringilla</a:t>
            </a:r>
            <a:r>
              <a:rPr lang="en-US" dirty="0"/>
              <a:t> </a:t>
            </a:r>
            <a:r>
              <a:rPr lang="en-US" dirty="0" err="1"/>
              <a:t>ut</a:t>
            </a:r>
            <a:r>
              <a:rPr lang="en-US" dirty="0"/>
              <a:t> </a:t>
            </a:r>
            <a:r>
              <a:rPr lang="en-US" dirty="0" err="1"/>
              <a:t>morbi</a:t>
            </a:r>
            <a:r>
              <a:rPr lang="en-US" dirty="0"/>
              <a:t>. </a:t>
            </a:r>
            <a:r>
              <a:rPr lang="en-US" dirty="0" err="1"/>
              <a:t>Lacus</a:t>
            </a:r>
            <a:r>
              <a:rPr lang="en-US" dirty="0"/>
              <a:t> </a:t>
            </a:r>
            <a:r>
              <a:rPr lang="en-US" dirty="0" err="1"/>
              <a:t>luctus</a:t>
            </a:r>
            <a:r>
              <a:rPr lang="en-US" dirty="0"/>
              <a:t> </a:t>
            </a:r>
            <a:r>
              <a:rPr lang="en-US" dirty="0" err="1"/>
              <a:t>accumsan</a:t>
            </a:r>
            <a:r>
              <a:rPr lang="en-US" dirty="0"/>
              <a:t>  </a:t>
            </a:r>
            <a:r>
              <a:rPr lang="en-US" dirty="0" err="1"/>
              <a:t>tortor</a:t>
            </a:r>
            <a:r>
              <a:rPr lang="en-US" dirty="0"/>
              <a:t> </a:t>
            </a:r>
            <a:r>
              <a:rPr lang="en-US" dirty="0" err="1"/>
              <a:t>posuere</a:t>
            </a:r>
            <a:r>
              <a:rPr lang="en-US" dirty="0"/>
              <a:t> ac </a:t>
            </a:r>
            <a:r>
              <a:rPr lang="en-US" dirty="0" err="1"/>
              <a:t>ut</a:t>
            </a:r>
            <a:r>
              <a:rPr lang="en-US" dirty="0"/>
              <a:t> </a:t>
            </a:r>
            <a:r>
              <a:rPr lang="en-US" dirty="0" err="1"/>
              <a:t>consequat</a:t>
            </a:r>
            <a:r>
              <a:rPr lang="en-US" dirty="0"/>
              <a:t> semper </a:t>
            </a:r>
            <a:r>
              <a:rPr lang="en-US" dirty="0" err="1"/>
              <a:t>viverra</a:t>
            </a:r>
            <a:r>
              <a:rPr lang="en-US" dirty="0"/>
              <a:t>. Dig nis  </a:t>
            </a:r>
            <a:r>
              <a:rPr lang="en-US" dirty="0" err="1"/>
              <a:t>issim</a:t>
            </a:r>
            <a:r>
              <a:rPr lang="en-US" dirty="0"/>
              <a:t> diam </a:t>
            </a:r>
            <a:r>
              <a:rPr lang="en-US" dirty="0" err="1"/>
              <a:t>quis</a:t>
            </a:r>
            <a:r>
              <a:rPr lang="en-US" dirty="0"/>
              <a:t> </a:t>
            </a:r>
            <a:r>
              <a:rPr lang="en-US" dirty="0" err="1"/>
              <a:t>enim</a:t>
            </a:r>
            <a:r>
              <a:rPr lang="en-US" dirty="0"/>
              <a:t> </a:t>
            </a:r>
            <a:r>
              <a:rPr lang="en-US" dirty="0" err="1"/>
              <a:t>lobortis</a:t>
            </a:r>
            <a:r>
              <a:rPr lang="en-US" dirty="0"/>
              <a:t> </a:t>
            </a:r>
            <a:r>
              <a:rPr lang="en-US" dirty="0" err="1"/>
              <a:t>scelerisque</a:t>
            </a:r>
            <a:r>
              <a:rPr lang="en-US" dirty="0"/>
              <a:t> fermentum  dui </a:t>
            </a:r>
            <a:r>
              <a:rPr lang="en-US" dirty="0" err="1"/>
              <a:t>faucibus</a:t>
            </a:r>
            <a:r>
              <a:rPr lang="en-US" dirty="0"/>
              <a:t> in. </a:t>
            </a:r>
            <a:r>
              <a:rPr lang="en-US" dirty="0" err="1"/>
              <a:t>Malesuada</a:t>
            </a:r>
            <a:r>
              <a:rPr lang="en-US" dirty="0"/>
              <a:t> </a:t>
            </a:r>
            <a:r>
              <a:rPr lang="en-US" dirty="0" err="1"/>
              <a:t>proin</a:t>
            </a:r>
            <a:r>
              <a:rPr lang="en-US" dirty="0"/>
              <a:t> libero </a:t>
            </a:r>
            <a:r>
              <a:rPr lang="en-US" dirty="0" err="1"/>
              <a:t>nunc</a:t>
            </a:r>
            <a:r>
              <a:rPr lang="en-US" dirty="0"/>
              <a:t> </a:t>
            </a:r>
            <a:r>
              <a:rPr lang="en-US" dirty="0" err="1"/>
              <a:t>consequat</a:t>
            </a:r>
            <a:r>
              <a:rPr lang="en-US" dirty="0"/>
              <a:t>  </a:t>
            </a:r>
            <a:r>
              <a:rPr lang="en-US" dirty="0" err="1"/>
              <a:t>Pellentesque</a:t>
            </a:r>
            <a:r>
              <a:rPr lang="en-US" dirty="0"/>
              <a:t> </a:t>
            </a:r>
            <a:r>
              <a:rPr lang="en-US" dirty="0" err="1"/>
              <a:t>nec</a:t>
            </a:r>
            <a:r>
              <a:rPr lang="en-US" dirty="0"/>
              <a:t> </a:t>
            </a:r>
            <a:r>
              <a:rPr lang="en-US" dirty="0" err="1"/>
              <a:t>nam</a:t>
            </a:r>
            <a:r>
              <a:rPr lang="en-US" dirty="0"/>
              <a:t> </a:t>
            </a:r>
            <a:r>
              <a:rPr lang="en-US" dirty="0" err="1"/>
              <a:t>aliquam</a:t>
            </a:r>
            <a:r>
              <a:rPr lang="en-US" dirty="0"/>
              <a:t> sem.</a:t>
            </a:r>
          </a:p>
        </p:txBody>
      </p:sp>
      <p:sp>
        <p:nvSpPr>
          <p:cNvPr id="23" name="object 2">
            <a:extLst>
              <a:ext uri="{FF2B5EF4-FFF2-40B4-BE49-F238E27FC236}">
                <a16:creationId xmlns:a16="http://schemas.microsoft.com/office/drawing/2014/main" id="{F13C11A8-5814-0B4A-8933-23925D7F77CE}"/>
              </a:ext>
            </a:extLst>
          </p:cNvPr>
          <p:cNvSpPr txBox="1"/>
          <p:nvPr userDrawn="1"/>
        </p:nvSpPr>
        <p:spPr>
          <a:xfrm>
            <a:off x="10420746" y="7554693"/>
            <a:ext cx="3295015" cy="113664"/>
          </a:xfrm>
          <a:prstGeom prst="rect">
            <a:avLst/>
          </a:prstGeom>
        </p:spPr>
        <p:txBody>
          <a:bodyPr vert="horz" wrap="square" lIns="0" tIns="0" rIns="0" bIns="0" rtlCol="0">
            <a:spAutoFit/>
          </a:bodyPr>
          <a:lstStyle/>
          <a:p>
            <a:pPr>
              <a:lnSpc>
                <a:spcPts val="885"/>
              </a:lnSpc>
            </a:pPr>
            <a:r>
              <a:rPr sz="800" spc="-5" dirty="0">
                <a:solidFill>
                  <a:srgbClr val="00293A"/>
                </a:solidFill>
                <a:latin typeface="Arial"/>
                <a:cs typeface="Arial"/>
              </a:rPr>
              <a:t>Copyright</a:t>
            </a:r>
            <a:r>
              <a:rPr sz="800" spc="-15" dirty="0">
                <a:solidFill>
                  <a:srgbClr val="00293A"/>
                </a:solidFill>
                <a:latin typeface="Arial"/>
                <a:cs typeface="Arial"/>
              </a:rPr>
              <a:t> </a:t>
            </a:r>
            <a:r>
              <a:rPr sz="800" dirty="0">
                <a:solidFill>
                  <a:srgbClr val="00293A"/>
                </a:solidFill>
                <a:latin typeface="Arial"/>
                <a:cs typeface="Arial"/>
              </a:rPr>
              <a:t>©</a:t>
            </a:r>
            <a:r>
              <a:rPr sz="800" spc="-10" dirty="0">
                <a:solidFill>
                  <a:srgbClr val="00293A"/>
                </a:solidFill>
                <a:latin typeface="Arial"/>
                <a:cs typeface="Arial"/>
              </a:rPr>
              <a:t> </a:t>
            </a:r>
            <a:r>
              <a:rPr sz="800" spc="-5" dirty="0">
                <a:solidFill>
                  <a:srgbClr val="00293A"/>
                </a:solidFill>
                <a:latin typeface="Arial"/>
                <a:cs typeface="Arial"/>
              </a:rPr>
              <a:t>2021</a:t>
            </a:r>
            <a:r>
              <a:rPr sz="800" spc="-10" dirty="0">
                <a:solidFill>
                  <a:srgbClr val="00293A"/>
                </a:solidFill>
                <a:latin typeface="Arial"/>
                <a:cs typeface="Arial"/>
              </a:rPr>
              <a:t> </a:t>
            </a:r>
            <a:r>
              <a:rPr sz="800" dirty="0">
                <a:solidFill>
                  <a:srgbClr val="00293A"/>
                </a:solidFill>
                <a:latin typeface="Arial"/>
                <a:cs typeface="Arial"/>
              </a:rPr>
              <a:t>ModivCare®</a:t>
            </a:r>
            <a:r>
              <a:rPr sz="800" spc="-10" dirty="0">
                <a:solidFill>
                  <a:srgbClr val="00293A"/>
                </a:solidFill>
                <a:latin typeface="Arial"/>
                <a:cs typeface="Arial"/>
              </a:rPr>
              <a:t> </a:t>
            </a:r>
            <a:r>
              <a:rPr sz="800" dirty="0">
                <a:solidFill>
                  <a:srgbClr val="00293A"/>
                </a:solidFill>
                <a:latin typeface="Arial"/>
                <a:cs typeface="Arial"/>
              </a:rPr>
              <a:t>Solutions</a:t>
            </a:r>
            <a:r>
              <a:rPr sz="800" spc="-10" dirty="0">
                <a:solidFill>
                  <a:srgbClr val="00293A"/>
                </a:solidFill>
                <a:latin typeface="Arial"/>
                <a:cs typeface="Arial"/>
              </a:rPr>
              <a:t> </a:t>
            </a:r>
            <a:r>
              <a:rPr sz="800" spc="-5" dirty="0">
                <a:solidFill>
                  <a:srgbClr val="00293A"/>
                </a:solidFill>
                <a:latin typeface="Arial"/>
                <a:cs typeface="Arial"/>
              </a:rPr>
              <a:t>LLC</a:t>
            </a:r>
            <a:r>
              <a:rPr sz="800" spc="-10" dirty="0">
                <a:solidFill>
                  <a:srgbClr val="00293A"/>
                </a:solidFill>
                <a:latin typeface="Arial"/>
                <a:cs typeface="Arial"/>
              </a:rPr>
              <a:t> </a:t>
            </a:r>
            <a:r>
              <a:rPr sz="800" dirty="0">
                <a:solidFill>
                  <a:srgbClr val="00293A"/>
                </a:solidFill>
                <a:latin typeface="Arial"/>
                <a:cs typeface="Arial"/>
              </a:rPr>
              <a:t>-</a:t>
            </a:r>
            <a:r>
              <a:rPr sz="800" spc="-10" dirty="0">
                <a:solidFill>
                  <a:srgbClr val="00293A"/>
                </a:solidFill>
                <a:latin typeface="Arial"/>
                <a:cs typeface="Arial"/>
              </a:rPr>
              <a:t> </a:t>
            </a:r>
            <a:r>
              <a:rPr sz="800" spc="-5" dirty="0">
                <a:solidFill>
                  <a:srgbClr val="00293A"/>
                </a:solidFill>
                <a:latin typeface="Arial"/>
                <a:cs typeface="Arial"/>
              </a:rPr>
              <a:t>Confidential</a:t>
            </a:r>
            <a:r>
              <a:rPr sz="800" spc="-15" dirty="0">
                <a:solidFill>
                  <a:srgbClr val="00293A"/>
                </a:solidFill>
                <a:latin typeface="Arial"/>
                <a:cs typeface="Arial"/>
              </a:rPr>
              <a:t> </a:t>
            </a:r>
            <a:r>
              <a:rPr sz="800" dirty="0">
                <a:solidFill>
                  <a:srgbClr val="00293A"/>
                </a:solidFill>
                <a:latin typeface="Arial"/>
                <a:cs typeface="Arial"/>
              </a:rPr>
              <a:t>&amp;</a:t>
            </a:r>
            <a:r>
              <a:rPr sz="800" spc="-5" dirty="0">
                <a:solidFill>
                  <a:srgbClr val="00293A"/>
                </a:solidFill>
                <a:latin typeface="Arial"/>
                <a:cs typeface="Arial"/>
              </a:rPr>
              <a:t> </a:t>
            </a:r>
            <a:r>
              <a:rPr sz="800" dirty="0">
                <a:solidFill>
                  <a:srgbClr val="00293A"/>
                </a:solidFill>
                <a:latin typeface="Arial"/>
                <a:cs typeface="Arial"/>
              </a:rPr>
              <a:t>Proprietary</a:t>
            </a:r>
            <a:endParaRPr sz="800">
              <a:latin typeface="Arial"/>
              <a:cs typeface="Arial"/>
            </a:endParaRPr>
          </a:p>
        </p:txBody>
      </p:sp>
      <p:sp>
        <p:nvSpPr>
          <p:cNvPr id="24" name="object 7">
            <a:extLst>
              <a:ext uri="{FF2B5EF4-FFF2-40B4-BE49-F238E27FC236}">
                <a16:creationId xmlns:a16="http://schemas.microsoft.com/office/drawing/2014/main" id="{B76DDBC2-5F97-1A4B-8D12-B469C671A513}"/>
              </a:ext>
            </a:extLst>
          </p:cNvPr>
          <p:cNvSpPr/>
          <p:nvPr userDrawn="1"/>
        </p:nvSpPr>
        <p:spPr>
          <a:xfrm>
            <a:off x="914400" y="7238113"/>
            <a:ext cx="12801600" cy="0"/>
          </a:xfrm>
          <a:custGeom>
            <a:avLst/>
            <a:gdLst/>
            <a:ahLst/>
            <a:cxnLst/>
            <a:rect l="l" t="t" r="r" b="b"/>
            <a:pathLst>
              <a:path w="12801600">
                <a:moveTo>
                  <a:pt x="12801600" y="0"/>
                </a:moveTo>
                <a:lnTo>
                  <a:pt x="0" y="0"/>
                </a:lnTo>
              </a:path>
            </a:pathLst>
          </a:custGeom>
          <a:ln w="6350">
            <a:solidFill>
              <a:srgbClr val="00293A"/>
            </a:solidFill>
          </a:ln>
        </p:spPr>
        <p:txBody>
          <a:bodyPr wrap="square" lIns="0" tIns="0" rIns="0" bIns="0" rtlCol="0"/>
          <a:lstStyle/>
          <a:p>
            <a:endParaRPr/>
          </a:p>
        </p:txBody>
      </p:sp>
      <p:sp>
        <p:nvSpPr>
          <p:cNvPr id="25" name="object 16">
            <a:extLst>
              <a:ext uri="{FF2B5EF4-FFF2-40B4-BE49-F238E27FC236}">
                <a16:creationId xmlns:a16="http://schemas.microsoft.com/office/drawing/2014/main" id="{4C7118FF-0F12-9942-84DA-F123192E4947}"/>
              </a:ext>
            </a:extLst>
          </p:cNvPr>
          <p:cNvSpPr txBox="1">
            <a:spLocks noGrp="1"/>
          </p:cNvSpPr>
          <p:nvPr>
            <p:ph type="sldNum" sz="quarter" idx="7"/>
          </p:nvPr>
        </p:nvSpPr>
        <p:spPr>
          <a:xfrm>
            <a:off x="13276849" y="7728223"/>
            <a:ext cx="438912" cy="150939"/>
          </a:xfrm>
          <a:prstGeom prst="rect">
            <a:avLst/>
          </a:prstGeom>
        </p:spPr>
        <p:txBody>
          <a:bodyPr vert="horz" wrap="square" lIns="0" tIns="3175" rIns="0" bIns="0" rtlCol="0">
            <a:spAutoFit/>
          </a:bodyPr>
          <a:lstStyle>
            <a:lvl1pPr>
              <a:defRPr>
                <a:solidFill>
                  <a:schemeClr val="tx1"/>
                </a:solidFill>
              </a:defRPr>
            </a:lvl1pPr>
          </a:lstStyle>
          <a:p>
            <a:pPr marL="38100">
              <a:spcBef>
                <a:spcPts val="25"/>
              </a:spcBef>
            </a:pPr>
            <a:fld id="{81D60167-4931-47E6-BA6A-407CBD079E47}" type="slidenum">
              <a:rPr lang="en-US" smtClean="0"/>
              <a:pPr marL="38100">
                <a:spcBef>
                  <a:spcPts val="25"/>
                </a:spcBef>
              </a:pPr>
              <a:t>‹#›</a:t>
            </a:fld>
            <a:endParaRPr lang="en-US" dirty="0"/>
          </a:p>
        </p:txBody>
      </p:sp>
      <p:grpSp>
        <p:nvGrpSpPr>
          <p:cNvPr id="26" name="Group 25">
            <a:extLst>
              <a:ext uri="{FF2B5EF4-FFF2-40B4-BE49-F238E27FC236}">
                <a16:creationId xmlns:a16="http://schemas.microsoft.com/office/drawing/2014/main" id="{574EA24F-465A-5F48-9CA1-AC9FE9D56982}"/>
              </a:ext>
            </a:extLst>
          </p:cNvPr>
          <p:cNvGrpSpPr/>
          <p:nvPr userDrawn="1"/>
        </p:nvGrpSpPr>
        <p:grpSpPr>
          <a:xfrm>
            <a:off x="905331" y="7539228"/>
            <a:ext cx="847269" cy="152400"/>
            <a:chOff x="914400" y="7539228"/>
            <a:chExt cx="847269" cy="152400"/>
          </a:xfrm>
        </p:grpSpPr>
        <p:sp>
          <p:nvSpPr>
            <p:cNvPr id="27" name="object 4">
              <a:extLst>
                <a:ext uri="{FF2B5EF4-FFF2-40B4-BE49-F238E27FC236}">
                  <a16:creationId xmlns:a16="http://schemas.microsoft.com/office/drawing/2014/main" id="{FAA626B4-901C-0949-AF5D-FDF041D03782}"/>
                </a:ext>
              </a:extLst>
            </p:cNvPr>
            <p:cNvSpPr/>
            <p:nvPr userDrawn="1"/>
          </p:nvSpPr>
          <p:spPr>
            <a:xfrm>
              <a:off x="914400" y="7539228"/>
              <a:ext cx="168275" cy="152400"/>
            </a:xfrm>
            <a:custGeom>
              <a:avLst/>
              <a:gdLst/>
              <a:ahLst/>
              <a:cxnLst/>
              <a:rect l="l" t="t" r="r" b="b"/>
              <a:pathLst>
                <a:path w="168275" h="152400">
                  <a:moveTo>
                    <a:pt x="21704" y="0"/>
                  </a:moveTo>
                  <a:lnTo>
                    <a:pt x="0" y="0"/>
                  </a:lnTo>
                  <a:lnTo>
                    <a:pt x="0" y="152311"/>
                  </a:lnTo>
                  <a:lnTo>
                    <a:pt x="21704" y="152311"/>
                  </a:lnTo>
                  <a:lnTo>
                    <a:pt x="21704" y="0"/>
                  </a:lnTo>
                  <a:close/>
                </a:path>
                <a:path w="168275" h="152400">
                  <a:moveTo>
                    <a:pt x="81610" y="0"/>
                  </a:moveTo>
                  <a:lnTo>
                    <a:pt x="36169" y="0"/>
                  </a:lnTo>
                  <a:lnTo>
                    <a:pt x="36169" y="152311"/>
                  </a:lnTo>
                  <a:lnTo>
                    <a:pt x="81610" y="152311"/>
                  </a:lnTo>
                  <a:lnTo>
                    <a:pt x="81610" y="0"/>
                  </a:lnTo>
                  <a:close/>
                </a:path>
                <a:path w="168275" h="152400">
                  <a:moveTo>
                    <a:pt x="167944" y="0"/>
                  </a:moveTo>
                  <a:lnTo>
                    <a:pt x="96075" y="0"/>
                  </a:lnTo>
                  <a:lnTo>
                    <a:pt x="96075" y="152311"/>
                  </a:lnTo>
                  <a:lnTo>
                    <a:pt x="167944" y="152311"/>
                  </a:lnTo>
                  <a:lnTo>
                    <a:pt x="167944" y="0"/>
                  </a:lnTo>
                  <a:close/>
                </a:path>
              </a:pathLst>
            </a:custGeom>
            <a:solidFill>
              <a:srgbClr val="00293A"/>
            </a:solidFill>
          </p:spPr>
          <p:txBody>
            <a:bodyPr wrap="square" lIns="0" tIns="0" rIns="0" bIns="0" rtlCol="0"/>
            <a:lstStyle/>
            <a:p>
              <a:endParaRPr/>
            </a:p>
          </p:txBody>
        </p:sp>
        <p:sp>
          <p:nvSpPr>
            <p:cNvPr id="28" name="object 5">
              <a:extLst>
                <a:ext uri="{FF2B5EF4-FFF2-40B4-BE49-F238E27FC236}">
                  <a16:creationId xmlns:a16="http://schemas.microsoft.com/office/drawing/2014/main" id="{2802479B-3EE5-A640-B3A6-76E5D5470720}"/>
                </a:ext>
              </a:extLst>
            </p:cNvPr>
            <p:cNvSpPr/>
            <p:nvPr userDrawn="1"/>
          </p:nvSpPr>
          <p:spPr>
            <a:xfrm>
              <a:off x="1138734" y="7562905"/>
              <a:ext cx="622935" cy="91440"/>
            </a:xfrm>
            <a:custGeom>
              <a:avLst/>
              <a:gdLst/>
              <a:ahLst/>
              <a:cxnLst/>
              <a:rect l="l" t="t" r="r" b="b"/>
              <a:pathLst>
                <a:path w="622935" h="91440">
                  <a:moveTo>
                    <a:pt x="144246" y="22097"/>
                  </a:moveTo>
                  <a:lnTo>
                    <a:pt x="111326" y="43395"/>
                  </a:lnTo>
                  <a:lnTo>
                    <a:pt x="108609" y="56756"/>
                  </a:lnTo>
                  <a:lnTo>
                    <a:pt x="111394" y="69852"/>
                  </a:lnTo>
                  <a:lnTo>
                    <a:pt x="119048" y="80776"/>
                  </a:lnTo>
                  <a:lnTo>
                    <a:pt x="130385" y="88212"/>
                  </a:lnTo>
                  <a:lnTo>
                    <a:pt x="144246" y="90957"/>
                  </a:lnTo>
                  <a:lnTo>
                    <a:pt x="158423" y="88274"/>
                  </a:lnTo>
                  <a:lnTo>
                    <a:pt x="169638" y="80924"/>
                  </a:lnTo>
                  <a:lnTo>
                    <a:pt x="172439" y="76758"/>
                  </a:lnTo>
                  <a:lnTo>
                    <a:pt x="144246" y="76758"/>
                  </a:lnTo>
                  <a:lnTo>
                    <a:pt x="136349" y="75137"/>
                  </a:lnTo>
                  <a:lnTo>
                    <a:pt x="130132" y="70758"/>
                  </a:lnTo>
                  <a:lnTo>
                    <a:pt x="126060" y="64350"/>
                  </a:lnTo>
                  <a:lnTo>
                    <a:pt x="124621" y="56756"/>
                  </a:lnTo>
                  <a:lnTo>
                    <a:pt x="124645" y="56413"/>
                  </a:lnTo>
                  <a:lnTo>
                    <a:pt x="126142" y="48896"/>
                  </a:lnTo>
                  <a:lnTo>
                    <a:pt x="130340" y="42405"/>
                  </a:lnTo>
                  <a:lnTo>
                    <a:pt x="136547" y="37943"/>
                  </a:lnTo>
                  <a:lnTo>
                    <a:pt x="144119" y="36283"/>
                  </a:lnTo>
                  <a:lnTo>
                    <a:pt x="172276" y="36283"/>
                  </a:lnTo>
                  <a:lnTo>
                    <a:pt x="169548" y="32273"/>
                  </a:lnTo>
                  <a:lnTo>
                    <a:pt x="158321" y="24841"/>
                  </a:lnTo>
                  <a:lnTo>
                    <a:pt x="144246" y="22097"/>
                  </a:lnTo>
                  <a:close/>
                </a:path>
                <a:path w="622935" h="91440">
                  <a:moveTo>
                    <a:pt x="172276" y="36283"/>
                  </a:moveTo>
                  <a:lnTo>
                    <a:pt x="144119" y="36283"/>
                  </a:lnTo>
                  <a:lnTo>
                    <a:pt x="151948" y="37995"/>
                  </a:lnTo>
                  <a:lnTo>
                    <a:pt x="158127" y="42552"/>
                  </a:lnTo>
                  <a:lnTo>
                    <a:pt x="162182" y="49094"/>
                  </a:lnTo>
                  <a:lnTo>
                    <a:pt x="163639" y="56756"/>
                  </a:lnTo>
                  <a:lnTo>
                    <a:pt x="162202" y="64398"/>
                  </a:lnTo>
                  <a:lnTo>
                    <a:pt x="158191" y="70772"/>
                  </a:lnTo>
                  <a:lnTo>
                    <a:pt x="152055" y="75138"/>
                  </a:lnTo>
                  <a:lnTo>
                    <a:pt x="144246" y="76758"/>
                  </a:lnTo>
                  <a:lnTo>
                    <a:pt x="172439" y="76758"/>
                  </a:lnTo>
                  <a:lnTo>
                    <a:pt x="177013" y="69954"/>
                  </a:lnTo>
                  <a:lnTo>
                    <a:pt x="179666" y="56413"/>
                  </a:lnTo>
                  <a:lnTo>
                    <a:pt x="176979" y="43197"/>
                  </a:lnTo>
                  <a:lnTo>
                    <a:pt x="172276" y="36283"/>
                  </a:lnTo>
                  <a:close/>
                </a:path>
                <a:path w="622935" h="91440">
                  <a:moveTo>
                    <a:pt x="14693" y="24307"/>
                  </a:moveTo>
                  <a:lnTo>
                    <a:pt x="0" y="24307"/>
                  </a:lnTo>
                  <a:lnTo>
                    <a:pt x="0" y="88861"/>
                  </a:lnTo>
                  <a:lnTo>
                    <a:pt x="16027" y="88861"/>
                  </a:lnTo>
                  <a:lnTo>
                    <a:pt x="16027" y="41528"/>
                  </a:lnTo>
                  <a:lnTo>
                    <a:pt x="20358" y="36283"/>
                  </a:lnTo>
                  <a:lnTo>
                    <a:pt x="97423" y="36283"/>
                  </a:lnTo>
                  <a:lnTo>
                    <a:pt x="94617" y="32219"/>
                  </a:lnTo>
                  <a:lnTo>
                    <a:pt x="51689" y="32219"/>
                  </a:lnTo>
                  <a:lnTo>
                    <a:pt x="50054" y="29768"/>
                  </a:lnTo>
                  <a:lnTo>
                    <a:pt x="14693" y="29768"/>
                  </a:lnTo>
                  <a:lnTo>
                    <a:pt x="14693" y="24307"/>
                  </a:lnTo>
                  <a:close/>
                </a:path>
                <a:path w="622935" h="91440">
                  <a:moveTo>
                    <a:pt x="66751" y="36283"/>
                  </a:moveTo>
                  <a:lnTo>
                    <a:pt x="37719" y="36283"/>
                  </a:lnTo>
                  <a:lnTo>
                    <a:pt x="42176" y="42913"/>
                  </a:lnTo>
                  <a:lnTo>
                    <a:pt x="42176" y="88861"/>
                  </a:lnTo>
                  <a:lnTo>
                    <a:pt x="58191" y="88861"/>
                  </a:lnTo>
                  <a:lnTo>
                    <a:pt x="58191" y="38734"/>
                  </a:lnTo>
                  <a:lnTo>
                    <a:pt x="66751" y="36283"/>
                  </a:lnTo>
                  <a:close/>
                </a:path>
                <a:path w="622935" h="91440">
                  <a:moveTo>
                    <a:pt x="97423" y="36283"/>
                  </a:moveTo>
                  <a:lnTo>
                    <a:pt x="80251" y="36283"/>
                  </a:lnTo>
                  <a:lnTo>
                    <a:pt x="84340" y="42341"/>
                  </a:lnTo>
                  <a:lnTo>
                    <a:pt x="84340" y="88861"/>
                  </a:lnTo>
                  <a:lnTo>
                    <a:pt x="100368" y="88861"/>
                  </a:lnTo>
                  <a:lnTo>
                    <a:pt x="100368" y="50012"/>
                  </a:lnTo>
                  <a:lnTo>
                    <a:pt x="98131" y="37308"/>
                  </a:lnTo>
                  <a:lnTo>
                    <a:pt x="97423" y="36283"/>
                  </a:lnTo>
                  <a:close/>
                </a:path>
                <a:path w="622935" h="91440">
                  <a:moveTo>
                    <a:pt x="73253" y="22097"/>
                  </a:moveTo>
                  <a:lnTo>
                    <a:pt x="64223" y="22097"/>
                  </a:lnTo>
                  <a:lnTo>
                    <a:pt x="57111" y="24891"/>
                  </a:lnTo>
                  <a:lnTo>
                    <a:pt x="51689" y="32219"/>
                  </a:lnTo>
                  <a:lnTo>
                    <a:pt x="94617" y="32219"/>
                  </a:lnTo>
                  <a:lnTo>
                    <a:pt x="92144" y="28640"/>
                  </a:lnTo>
                  <a:lnTo>
                    <a:pt x="83490" y="23678"/>
                  </a:lnTo>
                  <a:lnTo>
                    <a:pt x="73253" y="22097"/>
                  </a:lnTo>
                  <a:close/>
                </a:path>
                <a:path w="622935" h="91440">
                  <a:moveTo>
                    <a:pt x="40487" y="22097"/>
                  </a:moveTo>
                  <a:lnTo>
                    <a:pt x="24574" y="22097"/>
                  </a:lnTo>
                  <a:lnTo>
                    <a:pt x="18199" y="24777"/>
                  </a:lnTo>
                  <a:lnTo>
                    <a:pt x="14935" y="29768"/>
                  </a:lnTo>
                  <a:lnTo>
                    <a:pt x="50054" y="29768"/>
                  </a:lnTo>
                  <a:lnTo>
                    <a:pt x="47345" y="25704"/>
                  </a:lnTo>
                  <a:lnTo>
                    <a:pt x="40487" y="22097"/>
                  </a:lnTo>
                  <a:close/>
                </a:path>
                <a:path w="622935" h="91440">
                  <a:moveTo>
                    <a:pt x="228130" y="22097"/>
                  </a:moveTo>
                  <a:lnTo>
                    <a:pt x="220052" y="22097"/>
                  </a:lnTo>
                  <a:lnTo>
                    <a:pt x="207195" y="24616"/>
                  </a:lnTo>
                  <a:lnTo>
                    <a:pt x="196181" y="31692"/>
                  </a:lnTo>
                  <a:lnTo>
                    <a:pt x="188490" y="42607"/>
                  </a:lnTo>
                  <a:lnTo>
                    <a:pt x="185597" y="56641"/>
                  </a:lnTo>
                  <a:lnTo>
                    <a:pt x="188298" y="70099"/>
                  </a:lnTo>
                  <a:lnTo>
                    <a:pt x="195640" y="80995"/>
                  </a:lnTo>
                  <a:lnTo>
                    <a:pt x="206482" y="88294"/>
                  </a:lnTo>
                  <a:lnTo>
                    <a:pt x="219684" y="90957"/>
                  </a:lnTo>
                  <a:lnTo>
                    <a:pt x="228485" y="90957"/>
                  </a:lnTo>
                  <a:lnTo>
                    <a:pt x="236677" y="87464"/>
                  </a:lnTo>
                  <a:lnTo>
                    <a:pt x="241020" y="80949"/>
                  </a:lnTo>
                  <a:lnTo>
                    <a:pt x="255955" y="80949"/>
                  </a:lnTo>
                  <a:lnTo>
                    <a:pt x="255955" y="76758"/>
                  </a:lnTo>
                  <a:lnTo>
                    <a:pt x="221373" y="76758"/>
                  </a:lnTo>
                  <a:lnTo>
                    <a:pt x="213608" y="75128"/>
                  </a:lnTo>
                  <a:lnTo>
                    <a:pt x="207335" y="70685"/>
                  </a:lnTo>
                  <a:lnTo>
                    <a:pt x="203141" y="64103"/>
                  </a:lnTo>
                  <a:lnTo>
                    <a:pt x="201612" y="56057"/>
                  </a:lnTo>
                  <a:lnTo>
                    <a:pt x="203258" y="48456"/>
                  </a:lnTo>
                  <a:lnTo>
                    <a:pt x="207640" y="42160"/>
                  </a:lnTo>
                  <a:lnTo>
                    <a:pt x="213919" y="37869"/>
                  </a:lnTo>
                  <a:lnTo>
                    <a:pt x="221259" y="36283"/>
                  </a:lnTo>
                  <a:lnTo>
                    <a:pt x="255955" y="36283"/>
                  </a:lnTo>
                  <a:lnTo>
                    <a:pt x="255955" y="30010"/>
                  </a:lnTo>
                  <a:lnTo>
                    <a:pt x="239928" y="30010"/>
                  </a:lnTo>
                  <a:lnTo>
                    <a:pt x="234022" y="24307"/>
                  </a:lnTo>
                  <a:lnTo>
                    <a:pt x="228130" y="22097"/>
                  </a:lnTo>
                  <a:close/>
                </a:path>
                <a:path w="622935" h="91440">
                  <a:moveTo>
                    <a:pt x="255955" y="80949"/>
                  </a:moveTo>
                  <a:lnTo>
                    <a:pt x="241261" y="80949"/>
                  </a:lnTo>
                  <a:lnTo>
                    <a:pt x="241261" y="88861"/>
                  </a:lnTo>
                  <a:lnTo>
                    <a:pt x="255955" y="88861"/>
                  </a:lnTo>
                  <a:lnTo>
                    <a:pt x="255955" y="80949"/>
                  </a:lnTo>
                  <a:close/>
                </a:path>
                <a:path w="622935" h="91440">
                  <a:moveTo>
                    <a:pt x="255955" y="36283"/>
                  </a:moveTo>
                  <a:lnTo>
                    <a:pt x="221259" y="36283"/>
                  </a:lnTo>
                  <a:lnTo>
                    <a:pt x="229144" y="37941"/>
                  </a:lnTo>
                  <a:lnTo>
                    <a:pt x="235445" y="42391"/>
                  </a:lnTo>
                  <a:lnTo>
                    <a:pt x="239622" y="48847"/>
                  </a:lnTo>
                  <a:lnTo>
                    <a:pt x="241042" y="56057"/>
                  </a:lnTo>
                  <a:lnTo>
                    <a:pt x="241112" y="56641"/>
                  </a:lnTo>
                  <a:lnTo>
                    <a:pt x="239572" y="64350"/>
                  </a:lnTo>
                  <a:lnTo>
                    <a:pt x="235321" y="70786"/>
                  </a:lnTo>
                  <a:lnTo>
                    <a:pt x="229036" y="75151"/>
                  </a:lnTo>
                  <a:lnTo>
                    <a:pt x="221373" y="76758"/>
                  </a:lnTo>
                  <a:lnTo>
                    <a:pt x="255955" y="76758"/>
                  </a:lnTo>
                  <a:lnTo>
                    <a:pt x="255955" y="36283"/>
                  </a:lnTo>
                  <a:close/>
                </a:path>
                <a:path w="622935" h="91440">
                  <a:moveTo>
                    <a:pt x="255955" y="0"/>
                  </a:moveTo>
                  <a:lnTo>
                    <a:pt x="239928" y="0"/>
                  </a:lnTo>
                  <a:lnTo>
                    <a:pt x="239928" y="30010"/>
                  </a:lnTo>
                  <a:lnTo>
                    <a:pt x="255955" y="30010"/>
                  </a:lnTo>
                  <a:lnTo>
                    <a:pt x="255955" y="0"/>
                  </a:lnTo>
                  <a:close/>
                </a:path>
                <a:path w="622935" h="91440">
                  <a:moveTo>
                    <a:pt x="283578" y="0"/>
                  </a:moveTo>
                  <a:lnTo>
                    <a:pt x="274523" y="0"/>
                  </a:lnTo>
                  <a:lnTo>
                    <a:pt x="270852" y="3543"/>
                  </a:lnTo>
                  <a:lnTo>
                    <a:pt x="270852" y="12280"/>
                  </a:lnTo>
                  <a:lnTo>
                    <a:pt x="274523" y="15824"/>
                  </a:lnTo>
                  <a:lnTo>
                    <a:pt x="283578" y="15824"/>
                  </a:lnTo>
                  <a:lnTo>
                    <a:pt x="287248" y="12280"/>
                  </a:lnTo>
                  <a:lnTo>
                    <a:pt x="287248" y="3543"/>
                  </a:lnTo>
                  <a:lnTo>
                    <a:pt x="283578" y="0"/>
                  </a:lnTo>
                  <a:close/>
                </a:path>
                <a:path w="622935" h="91440">
                  <a:moveTo>
                    <a:pt x="534962" y="24307"/>
                  </a:moveTo>
                  <a:lnTo>
                    <a:pt x="520255" y="24307"/>
                  </a:lnTo>
                  <a:lnTo>
                    <a:pt x="520255" y="88861"/>
                  </a:lnTo>
                  <a:lnTo>
                    <a:pt x="536282" y="88861"/>
                  </a:lnTo>
                  <a:lnTo>
                    <a:pt x="536282" y="42456"/>
                  </a:lnTo>
                  <a:lnTo>
                    <a:pt x="541223" y="37452"/>
                  </a:lnTo>
                  <a:lnTo>
                    <a:pt x="550862" y="37096"/>
                  </a:lnTo>
                  <a:lnTo>
                    <a:pt x="550862" y="30010"/>
                  </a:lnTo>
                  <a:lnTo>
                    <a:pt x="534962" y="30010"/>
                  </a:lnTo>
                  <a:lnTo>
                    <a:pt x="534962" y="24307"/>
                  </a:lnTo>
                  <a:close/>
                </a:path>
                <a:path w="622935" h="91440">
                  <a:moveTo>
                    <a:pt x="550862" y="22097"/>
                  </a:moveTo>
                  <a:lnTo>
                    <a:pt x="542912" y="22097"/>
                  </a:lnTo>
                  <a:lnTo>
                    <a:pt x="539419" y="23964"/>
                  </a:lnTo>
                  <a:lnTo>
                    <a:pt x="535203" y="30010"/>
                  </a:lnTo>
                  <a:lnTo>
                    <a:pt x="550862" y="30010"/>
                  </a:lnTo>
                  <a:lnTo>
                    <a:pt x="550862" y="22097"/>
                  </a:lnTo>
                  <a:close/>
                </a:path>
                <a:path w="622935" h="91440">
                  <a:moveTo>
                    <a:pt x="587946" y="22097"/>
                  </a:moveTo>
                  <a:lnTo>
                    <a:pt x="573861" y="24830"/>
                  </a:lnTo>
                  <a:lnTo>
                    <a:pt x="562722" y="32273"/>
                  </a:lnTo>
                  <a:lnTo>
                    <a:pt x="555401" y="43293"/>
                  </a:lnTo>
                  <a:lnTo>
                    <a:pt x="552767" y="56756"/>
                  </a:lnTo>
                  <a:lnTo>
                    <a:pt x="555453" y="70147"/>
                  </a:lnTo>
                  <a:lnTo>
                    <a:pt x="562871" y="81010"/>
                  </a:lnTo>
                  <a:lnTo>
                    <a:pt x="574064" y="88295"/>
                  </a:lnTo>
                  <a:lnTo>
                    <a:pt x="588073" y="90957"/>
                  </a:lnTo>
                  <a:lnTo>
                    <a:pt x="598504" y="89281"/>
                  </a:lnTo>
                  <a:lnTo>
                    <a:pt x="607920" y="84616"/>
                  </a:lnTo>
                  <a:lnTo>
                    <a:pt x="615484" y="77509"/>
                  </a:lnTo>
                  <a:lnTo>
                    <a:pt x="615890" y="76758"/>
                  </a:lnTo>
                  <a:lnTo>
                    <a:pt x="578192" y="76758"/>
                  </a:lnTo>
                  <a:lnTo>
                    <a:pt x="570839" y="69202"/>
                  </a:lnTo>
                  <a:lnTo>
                    <a:pt x="569633" y="63499"/>
                  </a:lnTo>
                  <a:lnTo>
                    <a:pt x="621563" y="63499"/>
                  </a:lnTo>
                  <a:lnTo>
                    <a:pt x="622173" y="60705"/>
                  </a:lnTo>
                  <a:lnTo>
                    <a:pt x="622528" y="58153"/>
                  </a:lnTo>
                  <a:lnTo>
                    <a:pt x="622528" y="55714"/>
                  </a:lnTo>
                  <a:lnTo>
                    <a:pt x="621584" y="51053"/>
                  </a:lnTo>
                  <a:lnTo>
                    <a:pt x="569150" y="51053"/>
                  </a:lnTo>
                  <a:lnTo>
                    <a:pt x="571690" y="41173"/>
                  </a:lnTo>
                  <a:lnTo>
                    <a:pt x="579158" y="36283"/>
                  </a:lnTo>
                  <a:lnTo>
                    <a:pt x="615571" y="36283"/>
                  </a:lnTo>
                  <a:lnTo>
                    <a:pt x="612514" y="31838"/>
                  </a:lnTo>
                  <a:lnTo>
                    <a:pt x="601536" y="24700"/>
                  </a:lnTo>
                  <a:lnTo>
                    <a:pt x="587946" y="22097"/>
                  </a:lnTo>
                  <a:close/>
                </a:path>
                <a:path w="622935" h="91440">
                  <a:moveTo>
                    <a:pt x="620356" y="68503"/>
                  </a:moveTo>
                  <a:lnTo>
                    <a:pt x="603491" y="68503"/>
                  </a:lnTo>
                  <a:lnTo>
                    <a:pt x="600240" y="74206"/>
                  </a:lnTo>
                  <a:lnTo>
                    <a:pt x="594702" y="76758"/>
                  </a:lnTo>
                  <a:lnTo>
                    <a:pt x="615890" y="76758"/>
                  </a:lnTo>
                  <a:lnTo>
                    <a:pt x="620356" y="68503"/>
                  </a:lnTo>
                  <a:close/>
                </a:path>
                <a:path w="622935" h="91440">
                  <a:moveTo>
                    <a:pt x="615571" y="36283"/>
                  </a:moveTo>
                  <a:lnTo>
                    <a:pt x="597954" y="36283"/>
                  </a:lnTo>
                  <a:lnTo>
                    <a:pt x="604570" y="41757"/>
                  </a:lnTo>
                  <a:lnTo>
                    <a:pt x="606145" y="51053"/>
                  </a:lnTo>
                  <a:lnTo>
                    <a:pt x="621584" y="51053"/>
                  </a:lnTo>
                  <a:lnTo>
                    <a:pt x="619854" y="42511"/>
                  </a:lnTo>
                  <a:lnTo>
                    <a:pt x="615571" y="36283"/>
                  </a:lnTo>
                  <a:close/>
                </a:path>
                <a:path w="622935" h="91440">
                  <a:moveTo>
                    <a:pt x="478802" y="22097"/>
                  </a:moveTo>
                  <a:lnTo>
                    <a:pt x="469404" y="22097"/>
                  </a:lnTo>
                  <a:lnTo>
                    <a:pt x="455983" y="24789"/>
                  </a:lnTo>
                  <a:lnTo>
                    <a:pt x="445376" y="32115"/>
                  </a:lnTo>
                  <a:lnTo>
                    <a:pt x="438407" y="42950"/>
                  </a:lnTo>
                  <a:lnTo>
                    <a:pt x="435902" y="56172"/>
                  </a:lnTo>
                  <a:lnTo>
                    <a:pt x="438323" y="69852"/>
                  </a:lnTo>
                  <a:lnTo>
                    <a:pt x="445058" y="80894"/>
                  </a:lnTo>
                  <a:lnTo>
                    <a:pt x="455318" y="88270"/>
                  </a:lnTo>
                  <a:lnTo>
                    <a:pt x="468312" y="90957"/>
                  </a:lnTo>
                  <a:lnTo>
                    <a:pt x="474748" y="90225"/>
                  </a:lnTo>
                  <a:lnTo>
                    <a:pt x="481193" y="88163"/>
                  </a:lnTo>
                  <a:lnTo>
                    <a:pt x="487071" y="84967"/>
                  </a:lnTo>
                  <a:lnTo>
                    <a:pt x="491807" y="80835"/>
                  </a:lnTo>
                  <a:lnTo>
                    <a:pt x="506514" y="80835"/>
                  </a:lnTo>
                  <a:lnTo>
                    <a:pt x="506514" y="76758"/>
                  </a:lnTo>
                  <a:lnTo>
                    <a:pt x="471817" y="76758"/>
                  </a:lnTo>
                  <a:lnTo>
                    <a:pt x="463931" y="75172"/>
                  </a:lnTo>
                  <a:lnTo>
                    <a:pt x="457625" y="70872"/>
                  </a:lnTo>
                  <a:lnTo>
                    <a:pt x="453443" y="64542"/>
                  </a:lnTo>
                  <a:lnTo>
                    <a:pt x="451929" y="56870"/>
                  </a:lnTo>
                  <a:lnTo>
                    <a:pt x="453441" y="48799"/>
                  </a:lnTo>
                  <a:lnTo>
                    <a:pt x="457609" y="42262"/>
                  </a:lnTo>
                  <a:lnTo>
                    <a:pt x="463877" y="37882"/>
                  </a:lnTo>
                  <a:lnTo>
                    <a:pt x="471690" y="36283"/>
                  </a:lnTo>
                  <a:lnTo>
                    <a:pt x="506514" y="36283"/>
                  </a:lnTo>
                  <a:lnTo>
                    <a:pt x="506514" y="32448"/>
                  </a:lnTo>
                  <a:lnTo>
                    <a:pt x="491578" y="32448"/>
                  </a:lnTo>
                  <a:lnTo>
                    <a:pt x="488073" y="27444"/>
                  </a:lnTo>
                  <a:lnTo>
                    <a:pt x="478802" y="22097"/>
                  </a:lnTo>
                  <a:close/>
                </a:path>
                <a:path w="622935" h="91440">
                  <a:moveTo>
                    <a:pt x="506514" y="80835"/>
                  </a:moveTo>
                  <a:lnTo>
                    <a:pt x="491807" y="80835"/>
                  </a:lnTo>
                  <a:lnTo>
                    <a:pt x="491807" y="88861"/>
                  </a:lnTo>
                  <a:lnTo>
                    <a:pt x="506514" y="88861"/>
                  </a:lnTo>
                  <a:lnTo>
                    <a:pt x="506514" y="80835"/>
                  </a:lnTo>
                  <a:close/>
                </a:path>
                <a:path w="622935" h="91440">
                  <a:moveTo>
                    <a:pt x="506514" y="36283"/>
                  </a:moveTo>
                  <a:lnTo>
                    <a:pt x="471690" y="36283"/>
                  </a:lnTo>
                  <a:lnTo>
                    <a:pt x="479639" y="37841"/>
                  </a:lnTo>
                  <a:lnTo>
                    <a:pt x="485846" y="42114"/>
                  </a:lnTo>
                  <a:lnTo>
                    <a:pt x="489884" y="48505"/>
                  </a:lnTo>
                  <a:lnTo>
                    <a:pt x="491280" y="56172"/>
                  </a:lnTo>
                  <a:lnTo>
                    <a:pt x="491242" y="56870"/>
                  </a:lnTo>
                  <a:lnTo>
                    <a:pt x="489919" y="64253"/>
                  </a:lnTo>
                  <a:lnTo>
                    <a:pt x="485952" y="70729"/>
                  </a:lnTo>
                  <a:lnTo>
                    <a:pt x="479794" y="75133"/>
                  </a:lnTo>
                  <a:lnTo>
                    <a:pt x="471817" y="76758"/>
                  </a:lnTo>
                  <a:lnTo>
                    <a:pt x="506514" y="76758"/>
                  </a:lnTo>
                  <a:lnTo>
                    <a:pt x="506514" y="36283"/>
                  </a:lnTo>
                  <a:close/>
                </a:path>
                <a:path w="622935" h="91440">
                  <a:moveTo>
                    <a:pt x="506514" y="24307"/>
                  </a:moveTo>
                  <a:lnTo>
                    <a:pt x="491807" y="24307"/>
                  </a:lnTo>
                  <a:lnTo>
                    <a:pt x="491807" y="32448"/>
                  </a:lnTo>
                  <a:lnTo>
                    <a:pt x="506514" y="32448"/>
                  </a:lnTo>
                  <a:lnTo>
                    <a:pt x="506514" y="24307"/>
                  </a:lnTo>
                  <a:close/>
                </a:path>
                <a:path w="622935" h="91440">
                  <a:moveTo>
                    <a:pt x="287058" y="24307"/>
                  </a:moveTo>
                  <a:lnTo>
                    <a:pt x="271030" y="24307"/>
                  </a:lnTo>
                  <a:lnTo>
                    <a:pt x="271030" y="88849"/>
                  </a:lnTo>
                  <a:lnTo>
                    <a:pt x="287058" y="88849"/>
                  </a:lnTo>
                  <a:lnTo>
                    <a:pt x="287058" y="24307"/>
                  </a:lnTo>
                  <a:close/>
                </a:path>
                <a:path w="622935" h="91440">
                  <a:moveTo>
                    <a:pt x="312902" y="24307"/>
                  </a:moveTo>
                  <a:lnTo>
                    <a:pt x="295071" y="24307"/>
                  </a:lnTo>
                  <a:lnTo>
                    <a:pt x="328193" y="90957"/>
                  </a:lnTo>
                  <a:lnTo>
                    <a:pt x="345339" y="57530"/>
                  </a:lnTo>
                  <a:lnTo>
                    <a:pt x="328637" y="57530"/>
                  </a:lnTo>
                  <a:lnTo>
                    <a:pt x="312902" y="24307"/>
                  </a:lnTo>
                  <a:close/>
                </a:path>
                <a:path w="622935" h="91440">
                  <a:moveTo>
                    <a:pt x="396798" y="22097"/>
                  </a:moveTo>
                  <a:lnTo>
                    <a:pt x="382981" y="24823"/>
                  </a:lnTo>
                  <a:lnTo>
                    <a:pt x="371725" y="32216"/>
                  </a:lnTo>
                  <a:lnTo>
                    <a:pt x="364151" y="43100"/>
                  </a:lnTo>
                  <a:lnTo>
                    <a:pt x="361378" y="56299"/>
                  </a:lnTo>
                  <a:lnTo>
                    <a:pt x="364153" y="69708"/>
                  </a:lnTo>
                  <a:lnTo>
                    <a:pt x="371740" y="80733"/>
                  </a:lnTo>
                  <a:lnTo>
                    <a:pt x="383029" y="88206"/>
                  </a:lnTo>
                  <a:lnTo>
                    <a:pt x="396913" y="90957"/>
                  </a:lnTo>
                  <a:lnTo>
                    <a:pt x="407807" y="89416"/>
                  </a:lnTo>
                  <a:lnTo>
                    <a:pt x="417279" y="84920"/>
                  </a:lnTo>
                  <a:lnTo>
                    <a:pt x="424943" y="77653"/>
                  </a:lnTo>
                  <a:lnTo>
                    <a:pt x="425440" y="76758"/>
                  </a:lnTo>
                  <a:lnTo>
                    <a:pt x="397522" y="76758"/>
                  </a:lnTo>
                  <a:lnTo>
                    <a:pt x="389552" y="75215"/>
                  </a:lnTo>
                  <a:lnTo>
                    <a:pt x="383173" y="70958"/>
                  </a:lnTo>
                  <a:lnTo>
                    <a:pt x="378940" y="64542"/>
                  </a:lnTo>
                  <a:lnTo>
                    <a:pt x="377405" y="56527"/>
                  </a:lnTo>
                  <a:lnTo>
                    <a:pt x="378842" y="48505"/>
                  </a:lnTo>
                  <a:lnTo>
                    <a:pt x="382854" y="42086"/>
                  </a:lnTo>
                  <a:lnTo>
                    <a:pt x="388989" y="37827"/>
                  </a:lnTo>
                  <a:lnTo>
                    <a:pt x="396798" y="36283"/>
                  </a:lnTo>
                  <a:lnTo>
                    <a:pt x="425386" y="36283"/>
                  </a:lnTo>
                  <a:lnTo>
                    <a:pt x="425095" y="35738"/>
                  </a:lnTo>
                  <a:lnTo>
                    <a:pt x="417312" y="28320"/>
                  </a:lnTo>
                  <a:lnTo>
                    <a:pt x="407677" y="23693"/>
                  </a:lnTo>
                  <a:lnTo>
                    <a:pt x="396798" y="22097"/>
                  </a:lnTo>
                  <a:close/>
                </a:path>
                <a:path w="622935" h="91440">
                  <a:moveTo>
                    <a:pt x="430415" y="67805"/>
                  </a:moveTo>
                  <a:lnTo>
                    <a:pt x="412343" y="67805"/>
                  </a:lnTo>
                  <a:lnTo>
                    <a:pt x="408965" y="73037"/>
                  </a:lnTo>
                  <a:lnTo>
                    <a:pt x="404152" y="76758"/>
                  </a:lnTo>
                  <a:lnTo>
                    <a:pt x="425440" y="76758"/>
                  </a:lnTo>
                  <a:lnTo>
                    <a:pt x="430415" y="67805"/>
                  </a:lnTo>
                  <a:close/>
                </a:path>
                <a:path w="622935" h="91440">
                  <a:moveTo>
                    <a:pt x="362381" y="24307"/>
                  </a:moveTo>
                  <a:lnTo>
                    <a:pt x="344398" y="24307"/>
                  </a:lnTo>
                  <a:lnTo>
                    <a:pt x="328637" y="57530"/>
                  </a:lnTo>
                  <a:lnTo>
                    <a:pt x="345339" y="57530"/>
                  </a:lnTo>
                  <a:lnTo>
                    <a:pt x="362381" y="24307"/>
                  </a:lnTo>
                  <a:close/>
                </a:path>
                <a:path w="622935" h="91440">
                  <a:moveTo>
                    <a:pt x="425386" y="36283"/>
                  </a:moveTo>
                  <a:lnTo>
                    <a:pt x="404152" y="36283"/>
                  </a:lnTo>
                  <a:lnTo>
                    <a:pt x="408851" y="39662"/>
                  </a:lnTo>
                  <a:lnTo>
                    <a:pt x="412343" y="45707"/>
                  </a:lnTo>
                  <a:lnTo>
                    <a:pt x="430415" y="45707"/>
                  </a:lnTo>
                  <a:lnTo>
                    <a:pt x="425386" y="36283"/>
                  </a:lnTo>
                  <a:close/>
                </a:path>
              </a:pathLst>
            </a:custGeom>
            <a:solidFill>
              <a:srgbClr val="00293A"/>
            </a:solidFill>
          </p:spPr>
          <p:txBody>
            <a:bodyPr wrap="square" lIns="0" tIns="0" rIns="0" bIns="0" rtlCol="0"/>
            <a:lstStyle/>
            <a:p>
              <a:endParaRPr/>
            </a:p>
          </p:txBody>
        </p:sp>
      </p:grpSp>
    </p:spTree>
    <p:extLst>
      <p:ext uri="{BB962C8B-B14F-4D97-AF65-F5344CB8AC3E}">
        <p14:creationId xmlns:p14="http://schemas.microsoft.com/office/powerpoint/2010/main" val="4645844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34864BB-D081-D249-AC92-DA63385CDD24}"/>
              </a:ext>
            </a:extLst>
          </p:cNvPr>
          <p:cNvSpPr/>
          <p:nvPr userDrawn="1"/>
        </p:nvSpPr>
        <p:spPr>
          <a:xfrm>
            <a:off x="7315200" y="0"/>
            <a:ext cx="7315200" cy="8229599"/>
          </a:xfrm>
          <a:prstGeom prst="rect">
            <a:avLst/>
          </a:prstGeom>
          <a:solidFill>
            <a:srgbClr val="03A7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7">
            <a:extLst>
              <a:ext uri="{FF2B5EF4-FFF2-40B4-BE49-F238E27FC236}">
                <a16:creationId xmlns:a16="http://schemas.microsoft.com/office/drawing/2014/main" id="{4074BB01-55E5-B74A-AF6E-F44AF4484839}"/>
              </a:ext>
            </a:extLst>
          </p:cNvPr>
          <p:cNvSpPr>
            <a:spLocks noGrp="1"/>
          </p:cNvSpPr>
          <p:nvPr>
            <p:ph type="body" sz="quarter" idx="11" hasCustomPrompt="1"/>
          </p:nvPr>
        </p:nvSpPr>
        <p:spPr>
          <a:xfrm>
            <a:off x="905331" y="838199"/>
            <a:ext cx="5647869" cy="2803901"/>
          </a:xfrm>
        </p:spPr>
        <p:txBody>
          <a:bodyPr>
            <a:noAutofit/>
          </a:bodyPr>
          <a:lstStyle>
            <a:lvl1pPr marL="0" indent="0">
              <a:spcBef>
                <a:spcPts val="0"/>
              </a:spcBef>
              <a:buNone/>
              <a:defRPr sz="7200" b="0" i="0">
                <a:solidFill>
                  <a:srgbClr val="002939"/>
                </a:solidFill>
                <a:latin typeface="Arial" panose="020B0604020202020204" pitchFamily="34" charset="0"/>
                <a:cs typeface="Arial" panose="020B0604020202020204" pitchFamily="34" charset="0"/>
              </a:defRPr>
            </a:lvl1pPr>
            <a:lvl2pPr marL="280034" indent="0">
              <a:buNone/>
              <a:defRPr>
                <a:latin typeface="+mj-lt"/>
              </a:defRPr>
            </a:lvl2pPr>
            <a:lvl3pPr marL="560070" indent="0">
              <a:buNone/>
              <a:defRPr>
                <a:latin typeface="+mj-lt"/>
              </a:defRPr>
            </a:lvl3pPr>
            <a:lvl4pPr marL="828674" indent="0">
              <a:buNone/>
              <a:defRPr>
                <a:latin typeface="+mj-lt"/>
              </a:defRPr>
            </a:lvl4pPr>
            <a:lvl5pPr marL="1108710" indent="0">
              <a:buNone/>
              <a:defRPr>
                <a:latin typeface="+mj-lt"/>
              </a:defRPr>
            </a:lvl5pPr>
          </a:lstStyle>
          <a:p>
            <a:pPr lvl="0"/>
            <a:r>
              <a:rPr lang="en-US" dirty="0"/>
              <a:t>Short Header</a:t>
            </a:r>
          </a:p>
        </p:txBody>
      </p:sp>
      <p:sp>
        <p:nvSpPr>
          <p:cNvPr id="14" name="Text Placeholder 17">
            <a:extLst>
              <a:ext uri="{FF2B5EF4-FFF2-40B4-BE49-F238E27FC236}">
                <a16:creationId xmlns:a16="http://schemas.microsoft.com/office/drawing/2014/main" id="{3AB6EEF1-6167-F94D-8344-1384C4D395C4}"/>
              </a:ext>
            </a:extLst>
          </p:cNvPr>
          <p:cNvSpPr>
            <a:spLocks noGrp="1"/>
          </p:cNvSpPr>
          <p:nvPr>
            <p:ph type="body" sz="quarter" idx="12" hasCustomPrompt="1"/>
          </p:nvPr>
        </p:nvSpPr>
        <p:spPr>
          <a:xfrm>
            <a:off x="905331" y="4015352"/>
            <a:ext cx="5647869" cy="2803901"/>
          </a:xfrm>
        </p:spPr>
        <p:txBody>
          <a:bodyPr>
            <a:noAutofit/>
          </a:bodyPr>
          <a:lstStyle>
            <a:lvl1pPr marL="0" indent="0">
              <a:lnSpc>
                <a:spcPct val="150000"/>
              </a:lnSpc>
              <a:spcBef>
                <a:spcPts val="600"/>
              </a:spcBef>
              <a:buNone/>
              <a:defRPr sz="1800" b="0" i="0">
                <a:solidFill>
                  <a:srgbClr val="03A7E1"/>
                </a:solidFill>
                <a:latin typeface="Arial" panose="020B0604020202020204" pitchFamily="34" charset="0"/>
                <a:cs typeface="Arial" panose="020B0604020202020204" pitchFamily="34" charset="0"/>
              </a:defRPr>
            </a:lvl1pPr>
            <a:lvl2pPr marL="280034" indent="0">
              <a:buNone/>
              <a:defRPr>
                <a:latin typeface="+mj-lt"/>
              </a:defRPr>
            </a:lvl2pPr>
            <a:lvl3pPr marL="560070" indent="0">
              <a:buNone/>
              <a:defRPr>
                <a:latin typeface="+mj-lt"/>
              </a:defRPr>
            </a:lvl3pPr>
            <a:lvl4pPr marL="828674" indent="0">
              <a:buNone/>
              <a:defRPr>
                <a:latin typeface="+mj-lt"/>
              </a:defRPr>
            </a:lvl4pPr>
            <a:lvl5pPr marL="1108710" indent="0">
              <a:buNone/>
              <a:defRPr>
                <a:latin typeface="+mj-lt"/>
              </a:defRPr>
            </a:lvl5pPr>
          </a:lstStyle>
          <a:p>
            <a:pPr lvl="0"/>
            <a:r>
              <a:rPr lang="en-US" dirty="0"/>
              <a:t>Id </a:t>
            </a:r>
            <a:r>
              <a:rPr lang="en-US" dirty="0" err="1"/>
              <a:t>venenatis</a:t>
            </a:r>
            <a:r>
              <a:rPr lang="en-US" dirty="0"/>
              <a:t> a </a:t>
            </a:r>
            <a:r>
              <a:rPr lang="en-US" dirty="0" err="1"/>
              <a:t>condimentum</a:t>
            </a:r>
            <a:r>
              <a:rPr lang="en-US" dirty="0"/>
              <a:t> vitae </a:t>
            </a:r>
            <a:r>
              <a:rPr lang="en-US" dirty="0" err="1"/>
              <a:t>sapien</a:t>
            </a:r>
            <a:r>
              <a:rPr lang="en-US" dirty="0"/>
              <a:t> </a:t>
            </a:r>
            <a:r>
              <a:rPr lang="en-US" dirty="0" err="1"/>
              <a:t>pellentesque</a:t>
            </a:r>
            <a:r>
              <a:rPr lang="en-US" dirty="0"/>
              <a:t>.  </a:t>
            </a:r>
            <a:r>
              <a:rPr lang="en-US" dirty="0" err="1"/>
              <a:t>Aliquam</a:t>
            </a:r>
            <a:r>
              <a:rPr lang="en-US" dirty="0"/>
              <a:t> </a:t>
            </a:r>
            <a:r>
              <a:rPr lang="en-US" dirty="0" err="1"/>
              <a:t>sem</a:t>
            </a:r>
            <a:r>
              <a:rPr lang="en-US" dirty="0"/>
              <a:t> </a:t>
            </a:r>
            <a:r>
              <a:rPr lang="en-US" dirty="0" err="1"/>
              <a:t>fringilla</a:t>
            </a:r>
            <a:r>
              <a:rPr lang="en-US" dirty="0"/>
              <a:t> </a:t>
            </a:r>
            <a:r>
              <a:rPr lang="en-US" dirty="0" err="1"/>
              <a:t>ut</a:t>
            </a:r>
            <a:r>
              <a:rPr lang="en-US" dirty="0"/>
              <a:t> </a:t>
            </a:r>
            <a:r>
              <a:rPr lang="en-US" dirty="0" err="1"/>
              <a:t>morbi</a:t>
            </a:r>
            <a:r>
              <a:rPr lang="en-US" dirty="0"/>
              <a:t>. </a:t>
            </a:r>
            <a:r>
              <a:rPr lang="en-US" dirty="0" err="1"/>
              <a:t>Lacus</a:t>
            </a:r>
            <a:r>
              <a:rPr lang="en-US" dirty="0"/>
              <a:t> </a:t>
            </a:r>
            <a:r>
              <a:rPr lang="en-US" dirty="0" err="1"/>
              <a:t>luctus</a:t>
            </a:r>
            <a:r>
              <a:rPr lang="en-US" dirty="0"/>
              <a:t> </a:t>
            </a:r>
            <a:r>
              <a:rPr lang="en-US" dirty="0" err="1"/>
              <a:t>accumsan</a:t>
            </a:r>
            <a:r>
              <a:rPr lang="en-US" dirty="0"/>
              <a:t>  </a:t>
            </a:r>
            <a:r>
              <a:rPr lang="en-US" dirty="0" err="1"/>
              <a:t>tortor</a:t>
            </a:r>
            <a:r>
              <a:rPr lang="en-US" dirty="0"/>
              <a:t> </a:t>
            </a:r>
            <a:r>
              <a:rPr lang="en-US" dirty="0" err="1"/>
              <a:t>posuere</a:t>
            </a:r>
            <a:r>
              <a:rPr lang="en-US" dirty="0"/>
              <a:t> ac </a:t>
            </a:r>
            <a:r>
              <a:rPr lang="en-US" dirty="0" err="1"/>
              <a:t>ut</a:t>
            </a:r>
            <a:r>
              <a:rPr lang="en-US" dirty="0"/>
              <a:t> </a:t>
            </a:r>
            <a:r>
              <a:rPr lang="en-US" dirty="0" err="1"/>
              <a:t>consequat</a:t>
            </a:r>
            <a:r>
              <a:rPr lang="en-US" dirty="0"/>
              <a:t> semper </a:t>
            </a:r>
            <a:r>
              <a:rPr lang="en-US" dirty="0" err="1"/>
              <a:t>viverra</a:t>
            </a:r>
            <a:r>
              <a:rPr lang="en-US" dirty="0"/>
              <a:t>. Dig nis  </a:t>
            </a:r>
            <a:r>
              <a:rPr lang="en-US" dirty="0" err="1"/>
              <a:t>issim</a:t>
            </a:r>
            <a:r>
              <a:rPr lang="en-US" dirty="0"/>
              <a:t> diam </a:t>
            </a:r>
            <a:r>
              <a:rPr lang="en-US" dirty="0" err="1"/>
              <a:t>quis</a:t>
            </a:r>
            <a:r>
              <a:rPr lang="en-US" dirty="0"/>
              <a:t> </a:t>
            </a:r>
            <a:r>
              <a:rPr lang="en-US" dirty="0" err="1"/>
              <a:t>enim</a:t>
            </a:r>
            <a:r>
              <a:rPr lang="en-US" dirty="0"/>
              <a:t> </a:t>
            </a:r>
            <a:r>
              <a:rPr lang="en-US" dirty="0" err="1"/>
              <a:t>lobortis</a:t>
            </a:r>
            <a:r>
              <a:rPr lang="en-US" dirty="0"/>
              <a:t> </a:t>
            </a:r>
            <a:r>
              <a:rPr lang="en-US" dirty="0" err="1"/>
              <a:t>scelerisque</a:t>
            </a:r>
            <a:r>
              <a:rPr lang="en-US" dirty="0"/>
              <a:t> fermentum  dui </a:t>
            </a:r>
            <a:r>
              <a:rPr lang="en-US" dirty="0" err="1"/>
              <a:t>faucibus</a:t>
            </a:r>
            <a:r>
              <a:rPr lang="en-US" dirty="0"/>
              <a:t> in. </a:t>
            </a:r>
            <a:r>
              <a:rPr lang="en-US" dirty="0" err="1"/>
              <a:t>Malesuada</a:t>
            </a:r>
            <a:r>
              <a:rPr lang="en-US" dirty="0"/>
              <a:t> </a:t>
            </a:r>
            <a:r>
              <a:rPr lang="en-US" dirty="0" err="1"/>
              <a:t>proin</a:t>
            </a:r>
            <a:r>
              <a:rPr lang="en-US" dirty="0"/>
              <a:t> libero </a:t>
            </a:r>
            <a:r>
              <a:rPr lang="en-US" dirty="0" err="1"/>
              <a:t>nunc</a:t>
            </a:r>
            <a:r>
              <a:rPr lang="en-US" dirty="0"/>
              <a:t> </a:t>
            </a:r>
            <a:r>
              <a:rPr lang="en-US" dirty="0" err="1"/>
              <a:t>consequat</a:t>
            </a:r>
            <a:r>
              <a:rPr lang="en-US" dirty="0"/>
              <a:t>  </a:t>
            </a:r>
            <a:r>
              <a:rPr lang="en-US" dirty="0" err="1"/>
              <a:t>Pellentesque</a:t>
            </a:r>
            <a:r>
              <a:rPr lang="en-US" dirty="0"/>
              <a:t> </a:t>
            </a:r>
            <a:r>
              <a:rPr lang="en-US" dirty="0" err="1"/>
              <a:t>nec</a:t>
            </a:r>
            <a:r>
              <a:rPr lang="en-US" dirty="0"/>
              <a:t> </a:t>
            </a:r>
            <a:r>
              <a:rPr lang="en-US" dirty="0" err="1"/>
              <a:t>nam</a:t>
            </a:r>
            <a:r>
              <a:rPr lang="en-US" dirty="0"/>
              <a:t> </a:t>
            </a:r>
            <a:r>
              <a:rPr lang="en-US" dirty="0" err="1"/>
              <a:t>aliquam</a:t>
            </a:r>
            <a:r>
              <a:rPr lang="en-US" dirty="0"/>
              <a:t> sem.</a:t>
            </a:r>
          </a:p>
        </p:txBody>
      </p:sp>
      <p:sp>
        <p:nvSpPr>
          <p:cNvPr id="16" name="Text Placeholder 17">
            <a:extLst>
              <a:ext uri="{FF2B5EF4-FFF2-40B4-BE49-F238E27FC236}">
                <a16:creationId xmlns:a16="http://schemas.microsoft.com/office/drawing/2014/main" id="{2D8BA526-5637-804F-99F5-A47D3E83C645}"/>
              </a:ext>
            </a:extLst>
          </p:cNvPr>
          <p:cNvSpPr>
            <a:spLocks noGrp="1"/>
          </p:cNvSpPr>
          <p:nvPr>
            <p:ph type="body" sz="quarter" idx="13" hasCustomPrompt="1"/>
          </p:nvPr>
        </p:nvSpPr>
        <p:spPr>
          <a:xfrm>
            <a:off x="8133968" y="838199"/>
            <a:ext cx="5647869" cy="2803901"/>
          </a:xfrm>
        </p:spPr>
        <p:txBody>
          <a:bodyPr>
            <a:noAutofit/>
          </a:bodyPr>
          <a:lstStyle>
            <a:lvl1pPr marL="0" indent="0">
              <a:spcBef>
                <a:spcPts val="0"/>
              </a:spcBef>
              <a:buNone/>
              <a:defRPr sz="7200" b="0" i="0">
                <a:solidFill>
                  <a:schemeClr val="bg1"/>
                </a:solidFill>
                <a:latin typeface="Arial" panose="020B0604020202020204" pitchFamily="34" charset="0"/>
                <a:cs typeface="Arial" panose="020B0604020202020204" pitchFamily="34" charset="0"/>
              </a:defRPr>
            </a:lvl1pPr>
            <a:lvl2pPr marL="280034" indent="0">
              <a:buNone/>
              <a:defRPr>
                <a:latin typeface="+mj-lt"/>
              </a:defRPr>
            </a:lvl2pPr>
            <a:lvl3pPr marL="560070" indent="0">
              <a:buNone/>
              <a:defRPr>
                <a:latin typeface="+mj-lt"/>
              </a:defRPr>
            </a:lvl3pPr>
            <a:lvl4pPr marL="828674" indent="0">
              <a:buNone/>
              <a:defRPr>
                <a:latin typeface="+mj-lt"/>
              </a:defRPr>
            </a:lvl4pPr>
            <a:lvl5pPr marL="1108710" indent="0">
              <a:buNone/>
              <a:defRPr>
                <a:latin typeface="+mj-lt"/>
              </a:defRPr>
            </a:lvl5pPr>
          </a:lstStyle>
          <a:p>
            <a:pPr lvl="0"/>
            <a:r>
              <a:rPr lang="en-US" dirty="0"/>
              <a:t>Short Header</a:t>
            </a:r>
          </a:p>
        </p:txBody>
      </p:sp>
      <p:sp>
        <p:nvSpPr>
          <p:cNvPr id="19" name="Text Placeholder 17">
            <a:extLst>
              <a:ext uri="{FF2B5EF4-FFF2-40B4-BE49-F238E27FC236}">
                <a16:creationId xmlns:a16="http://schemas.microsoft.com/office/drawing/2014/main" id="{19157A13-4337-3E4C-96C8-AC70D4090EAD}"/>
              </a:ext>
            </a:extLst>
          </p:cNvPr>
          <p:cNvSpPr>
            <a:spLocks noGrp="1"/>
          </p:cNvSpPr>
          <p:nvPr>
            <p:ph type="body" sz="quarter" idx="14" hasCustomPrompt="1"/>
          </p:nvPr>
        </p:nvSpPr>
        <p:spPr>
          <a:xfrm>
            <a:off x="8133968" y="4015352"/>
            <a:ext cx="5647869" cy="2803901"/>
          </a:xfrm>
        </p:spPr>
        <p:txBody>
          <a:bodyPr>
            <a:noAutofit/>
          </a:bodyPr>
          <a:lstStyle>
            <a:lvl1pPr marL="0" indent="0">
              <a:lnSpc>
                <a:spcPct val="150000"/>
              </a:lnSpc>
              <a:spcBef>
                <a:spcPts val="600"/>
              </a:spcBef>
              <a:buNone/>
              <a:defRPr sz="1800" b="0" i="0">
                <a:solidFill>
                  <a:schemeClr val="tx1"/>
                </a:solidFill>
                <a:latin typeface="Arial" panose="020B0604020202020204" pitchFamily="34" charset="0"/>
                <a:cs typeface="Arial" panose="020B0604020202020204" pitchFamily="34" charset="0"/>
              </a:defRPr>
            </a:lvl1pPr>
            <a:lvl2pPr marL="280034" indent="0">
              <a:buNone/>
              <a:defRPr>
                <a:latin typeface="+mj-lt"/>
              </a:defRPr>
            </a:lvl2pPr>
            <a:lvl3pPr marL="560070" indent="0">
              <a:buNone/>
              <a:defRPr>
                <a:latin typeface="+mj-lt"/>
              </a:defRPr>
            </a:lvl3pPr>
            <a:lvl4pPr marL="828674" indent="0">
              <a:buNone/>
              <a:defRPr>
                <a:latin typeface="+mj-lt"/>
              </a:defRPr>
            </a:lvl4pPr>
            <a:lvl5pPr marL="1108710" indent="0">
              <a:buNone/>
              <a:defRPr>
                <a:latin typeface="+mj-lt"/>
              </a:defRPr>
            </a:lvl5pPr>
          </a:lstStyle>
          <a:p>
            <a:pPr lvl="0"/>
            <a:r>
              <a:rPr lang="en-US" dirty="0"/>
              <a:t>Id </a:t>
            </a:r>
            <a:r>
              <a:rPr lang="en-US" dirty="0" err="1"/>
              <a:t>venenatis</a:t>
            </a:r>
            <a:r>
              <a:rPr lang="en-US" dirty="0"/>
              <a:t> a </a:t>
            </a:r>
            <a:r>
              <a:rPr lang="en-US" dirty="0" err="1"/>
              <a:t>condimentum</a:t>
            </a:r>
            <a:r>
              <a:rPr lang="en-US" dirty="0"/>
              <a:t> vitae </a:t>
            </a:r>
            <a:r>
              <a:rPr lang="en-US" dirty="0" err="1"/>
              <a:t>sapien</a:t>
            </a:r>
            <a:r>
              <a:rPr lang="en-US" dirty="0"/>
              <a:t> </a:t>
            </a:r>
            <a:r>
              <a:rPr lang="en-US" dirty="0" err="1"/>
              <a:t>pellentesque</a:t>
            </a:r>
            <a:r>
              <a:rPr lang="en-US" dirty="0"/>
              <a:t>.  </a:t>
            </a:r>
            <a:r>
              <a:rPr lang="en-US" dirty="0" err="1"/>
              <a:t>Aliquam</a:t>
            </a:r>
            <a:r>
              <a:rPr lang="en-US" dirty="0"/>
              <a:t> </a:t>
            </a:r>
            <a:r>
              <a:rPr lang="en-US" dirty="0" err="1"/>
              <a:t>sem</a:t>
            </a:r>
            <a:r>
              <a:rPr lang="en-US" dirty="0"/>
              <a:t> </a:t>
            </a:r>
            <a:r>
              <a:rPr lang="en-US" dirty="0" err="1"/>
              <a:t>fringilla</a:t>
            </a:r>
            <a:r>
              <a:rPr lang="en-US" dirty="0"/>
              <a:t> </a:t>
            </a:r>
            <a:r>
              <a:rPr lang="en-US" dirty="0" err="1"/>
              <a:t>ut</a:t>
            </a:r>
            <a:r>
              <a:rPr lang="en-US" dirty="0"/>
              <a:t> </a:t>
            </a:r>
            <a:r>
              <a:rPr lang="en-US" dirty="0" err="1"/>
              <a:t>morbi</a:t>
            </a:r>
            <a:r>
              <a:rPr lang="en-US" dirty="0"/>
              <a:t>. </a:t>
            </a:r>
            <a:r>
              <a:rPr lang="en-US" dirty="0" err="1"/>
              <a:t>Lacus</a:t>
            </a:r>
            <a:r>
              <a:rPr lang="en-US" dirty="0"/>
              <a:t> </a:t>
            </a:r>
            <a:r>
              <a:rPr lang="en-US" dirty="0" err="1"/>
              <a:t>luctus</a:t>
            </a:r>
            <a:r>
              <a:rPr lang="en-US" dirty="0"/>
              <a:t> </a:t>
            </a:r>
            <a:r>
              <a:rPr lang="en-US" dirty="0" err="1"/>
              <a:t>accumsan</a:t>
            </a:r>
            <a:r>
              <a:rPr lang="en-US" dirty="0"/>
              <a:t>  </a:t>
            </a:r>
            <a:r>
              <a:rPr lang="en-US" dirty="0" err="1"/>
              <a:t>tortor</a:t>
            </a:r>
            <a:r>
              <a:rPr lang="en-US" dirty="0"/>
              <a:t> </a:t>
            </a:r>
            <a:r>
              <a:rPr lang="en-US" dirty="0" err="1"/>
              <a:t>posuere</a:t>
            </a:r>
            <a:r>
              <a:rPr lang="en-US" dirty="0"/>
              <a:t> ac </a:t>
            </a:r>
            <a:r>
              <a:rPr lang="en-US" dirty="0" err="1"/>
              <a:t>ut</a:t>
            </a:r>
            <a:r>
              <a:rPr lang="en-US" dirty="0"/>
              <a:t> </a:t>
            </a:r>
            <a:r>
              <a:rPr lang="en-US" dirty="0" err="1"/>
              <a:t>consequat</a:t>
            </a:r>
            <a:r>
              <a:rPr lang="en-US" dirty="0"/>
              <a:t> semper </a:t>
            </a:r>
            <a:r>
              <a:rPr lang="en-US" dirty="0" err="1"/>
              <a:t>viverra</a:t>
            </a:r>
            <a:r>
              <a:rPr lang="en-US" dirty="0"/>
              <a:t>. Dig nis  </a:t>
            </a:r>
            <a:r>
              <a:rPr lang="en-US" dirty="0" err="1"/>
              <a:t>issim</a:t>
            </a:r>
            <a:r>
              <a:rPr lang="en-US" dirty="0"/>
              <a:t> diam </a:t>
            </a:r>
            <a:r>
              <a:rPr lang="en-US" dirty="0" err="1"/>
              <a:t>quis</a:t>
            </a:r>
            <a:r>
              <a:rPr lang="en-US" dirty="0"/>
              <a:t> </a:t>
            </a:r>
            <a:r>
              <a:rPr lang="en-US" dirty="0" err="1"/>
              <a:t>enim</a:t>
            </a:r>
            <a:r>
              <a:rPr lang="en-US" dirty="0"/>
              <a:t> </a:t>
            </a:r>
            <a:r>
              <a:rPr lang="en-US" dirty="0" err="1"/>
              <a:t>lobortis</a:t>
            </a:r>
            <a:r>
              <a:rPr lang="en-US" dirty="0"/>
              <a:t> </a:t>
            </a:r>
            <a:r>
              <a:rPr lang="en-US" dirty="0" err="1"/>
              <a:t>scelerisque</a:t>
            </a:r>
            <a:r>
              <a:rPr lang="en-US" dirty="0"/>
              <a:t> fermentum  dui </a:t>
            </a:r>
            <a:r>
              <a:rPr lang="en-US" dirty="0" err="1"/>
              <a:t>faucibus</a:t>
            </a:r>
            <a:r>
              <a:rPr lang="en-US" dirty="0"/>
              <a:t> in. </a:t>
            </a:r>
            <a:r>
              <a:rPr lang="en-US" dirty="0" err="1"/>
              <a:t>Malesuada</a:t>
            </a:r>
            <a:r>
              <a:rPr lang="en-US" dirty="0"/>
              <a:t> </a:t>
            </a:r>
            <a:r>
              <a:rPr lang="en-US" dirty="0" err="1"/>
              <a:t>proin</a:t>
            </a:r>
            <a:r>
              <a:rPr lang="en-US" dirty="0"/>
              <a:t> libero </a:t>
            </a:r>
            <a:r>
              <a:rPr lang="en-US" dirty="0" err="1"/>
              <a:t>nunc</a:t>
            </a:r>
            <a:r>
              <a:rPr lang="en-US" dirty="0"/>
              <a:t> </a:t>
            </a:r>
            <a:r>
              <a:rPr lang="en-US" dirty="0" err="1"/>
              <a:t>consequat</a:t>
            </a:r>
            <a:r>
              <a:rPr lang="en-US" dirty="0"/>
              <a:t>  </a:t>
            </a:r>
            <a:r>
              <a:rPr lang="en-US" dirty="0" err="1"/>
              <a:t>Pellentesque</a:t>
            </a:r>
            <a:r>
              <a:rPr lang="en-US" dirty="0"/>
              <a:t> </a:t>
            </a:r>
            <a:r>
              <a:rPr lang="en-US" dirty="0" err="1"/>
              <a:t>nec</a:t>
            </a:r>
            <a:r>
              <a:rPr lang="en-US" dirty="0"/>
              <a:t> </a:t>
            </a:r>
            <a:r>
              <a:rPr lang="en-US" dirty="0" err="1"/>
              <a:t>nam</a:t>
            </a:r>
            <a:r>
              <a:rPr lang="en-US" dirty="0"/>
              <a:t> </a:t>
            </a:r>
            <a:r>
              <a:rPr lang="en-US" dirty="0" err="1"/>
              <a:t>aliquam</a:t>
            </a:r>
            <a:r>
              <a:rPr lang="en-US" dirty="0"/>
              <a:t> sem.</a:t>
            </a:r>
          </a:p>
        </p:txBody>
      </p:sp>
      <p:sp>
        <p:nvSpPr>
          <p:cNvPr id="23" name="object 2">
            <a:extLst>
              <a:ext uri="{FF2B5EF4-FFF2-40B4-BE49-F238E27FC236}">
                <a16:creationId xmlns:a16="http://schemas.microsoft.com/office/drawing/2014/main" id="{018D99C8-0B0C-124A-964D-F62A36CC2DA9}"/>
              </a:ext>
            </a:extLst>
          </p:cNvPr>
          <p:cNvSpPr txBox="1"/>
          <p:nvPr userDrawn="1"/>
        </p:nvSpPr>
        <p:spPr>
          <a:xfrm>
            <a:off x="10420746" y="7554693"/>
            <a:ext cx="3295015" cy="113664"/>
          </a:xfrm>
          <a:prstGeom prst="rect">
            <a:avLst/>
          </a:prstGeom>
        </p:spPr>
        <p:txBody>
          <a:bodyPr vert="horz" wrap="square" lIns="0" tIns="0" rIns="0" bIns="0" rtlCol="0">
            <a:spAutoFit/>
          </a:bodyPr>
          <a:lstStyle/>
          <a:p>
            <a:pPr>
              <a:lnSpc>
                <a:spcPts val="885"/>
              </a:lnSpc>
            </a:pPr>
            <a:r>
              <a:rPr sz="800" spc="-5" dirty="0">
                <a:solidFill>
                  <a:srgbClr val="00293A"/>
                </a:solidFill>
                <a:latin typeface="Arial"/>
                <a:cs typeface="Arial"/>
              </a:rPr>
              <a:t>Copyright</a:t>
            </a:r>
            <a:r>
              <a:rPr sz="800" spc="-15" dirty="0">
                <a:solidFill>
                  <a:srgbClr val="00293A"/>
                </a:solidFill>
                <a:latin typeface="Arial"/>
                <a:cs typeface="Arial"/>
              </a:rPr>
              <a:t> </a:t>
            </a:r>
            <a:r>
              <a:rPr sz="800" dirty="0">
                <a:solidFill>
                  <a:srgbClr val="00293A"/>
                </a:solidFill>
                <a:latin typeface="Arial"/>
                <a:cs typeface="Arial"/>
              </a:rPr>
              <a:t>©</a:t>
            </a:r>
            <a:r>
              <a:rPr sz="800" spc="-10" dirty="0">
                <a:solidFill>
                  <a:srgbClr val="00293A"/>
                </a:solidFill>
                <a:latin typeface="Arial"/>
                <a:cs typeface="Arial"/>
              </a:rPr>
              <a:t> </a:t>
            </a:r>
            <a:r>
              <a:rPr sz="800" spc="-5" dirty="0">
                <a:solidFill>
                  <a:srgbClr val="00293A"/>
                </a:solidFill>
                <a:latin typeface="Arial"/>
                <a:cs typeface="Arial"/>
              </a:rPr>
              <a:t>2021</a:t>
            </a:r>
            <a:r>
              <a:rPr sz="800" spc="-10" dirty="0">
                <a:solidFill>
                  <a:srgbClr val="00293A"/>
                </a:solidFill>
                <a:latin typeface="Arial"/>
                <a:cs typeface="Arial"/>
              </a:rPr>
              <a:t> </a:t>
            </a:r>
            <a:r>
              <a:rPr sz="800" dirty="0">
                <a:solidFill>
                  <a:srgbClr val="00293A"/>
                </a:solidFill>
                <a:latin typeface="Arial"/>
                <a:cs typeface="Arial"/>
              </a:rPr>
              <a:t>ModivCare®</a:t>
            </a:r>
            <a:r>
              <a:rPr sz="800" spc="-10" dirty="0">
                <a:solidFill>
                  <a:srgbClr val="00293A"/>
                </a:solidFill>
                <a:latin typeface="Arial"/>
                <a:cs typeface="Arial"/>
              </a:rPr>
              <a:t> </a:t>
            </a:r>
            <a:r>
              <a:rPr sz="800" dirty="0">
                <a:solidFill>
                  <a:srgbClr val="00293A"/>
                </a:solidFill>
                <a:latin typeface="Arial"/>
                <a:cs typeface="Arial"/>
              </a:rPr>
              <a:t>Solutions</a:t>
            </a:r>
            <a:r>
              <a:rPr sz="800" spc="-10" dirty="0">
                <a:solidFill>
                  <a:srgbClr val="00293A"/>
                </a:solidFill>
                <a:latin typeface="Arial"/>
                <a:cs typeface="Arial"/>
              </a:rPr>
              <a:t> </a:t>
            </a:r>
            <a:r>
              <a:rPr sz="800" spc="-5" dirty="0">
                <a:solidFill>
                  <a:srgbClr val="00293A"/>
                </a:solidFill>
                <a:latin typeface="Arial"/>
                <a:cs typeface="Arial"/>
              </a:rPr>
              <a:t>LLC</a:t>
            </a:r>
            <a:r>
              <a:rPr sz="800" spc="-10" dirty="0">
                <a:solidFill>
                  <a:srgbClr val="00293A"/>
                </a:solidFill>
                <a:latin typeface="Arial"/>
                <a:cs typeface="Arial"/>
              </a:rPr>
              <a:t> </a:t>
            </a:r>
            <a:r>
              <a:rPr sz="800" dirty="0">
                <a:solidFill>
                  <a:srgbClr val="00293A"/>
                </a:solidFill>
                <a:latin typeface="Arial"/>
                <a:cs typeface="Arial"/>
              </a:rPr>
              <a:t>-</a:t>
            </a:r>
            <a:r>
              <a:rPr sz="800" spc="-10" dirty="0">
                <a:solidFill>
                  <a:srgbClr val="00293A"/>
                </a:solidFill>
                <a:latin typeface="Arial"/>
                <a:cs typeface="Arial"/>
              </a:rPr>
              <a:t> </a:t>
            </a:r>
            <a:r>
              <a:rPr sz="800" spc="-5" dirty="0">
                <a:solidFill>
                  <a:srgbClr val="00293A"/>
                </a:solidFill>
                <a:latin typeface="Arial"/>
                <a:cs typeface="Arial"/>
              </a:rPr>
              <a:t>Confidential</a:t>
            </a:r>
            <a:r>
              <a:rPr sz="800" spc="-15" dirty="0">
                <a:solidFill>
                  <a:srgbClr val="00293A"/>
                </a:solidFill>
                <a:latin typeface="Arial"/>
                <a:cs typeface="Arial"/>
              </a:rPr>
              <a:t> </a:t>
            </a:r>
            <a:r>
              <a:rPr sz="800" dirty="0">
                <a:solidFill>
                  <a:srgbClr val="00293A"/>
                </a:solidFill>
                <a:latin typeface="Arial"/>
                <a:cs typeface="Arial"/>
              </a:rPr>
              <a:t>&amp;</a:t>
            </a:r>
            <a:r>
              <a:rPr sz="800" spc="-5" dirty="0">
                <a:solidFill>
                  <a:srgbClr val="00293A"/>
                </a:solidFill>
                <a:latin typeface="Arial"/>
                <a:cs typeface="Arial"/>
              </a:rPr>
              <a:t> </a:t>
            </a:r>
            <a:r>
              <a:rPr sz="800" dirty="0">
                <a:solidFill>
                  <a:srgbClr val="00293A"/>
                </a:solidFill>
                <a:latin typeface="Arial"/>
                <a:cs typeface="Arial"/>
              </a:rPr>
              <a:t>Proprietary</a:t>
            </a:r>
            <a:endParaRPr sz="800">
              <a:latin typeface="Arial"/>
              <a:cs typeface="Arial"/>
            </a:endParaRPr>
          </a:p>
        </p:txBody>
      </p:sp>
      <p:sp>
        <p:nvSpPr>
          <p:cNvPr id="24" name="object 7">
            <a:extLst>
              <a:ext uri="{FF2B5EF4-FFF2-40B4-BE49-F238E27FC236}">
                <a16:creationId xmlns:a16="http://schemas.microsoft.com/office/drawing/2014/main" id="{6D3FFED5-005C-5D48-896F-09588EB3F378}"/>
              </a:ext>
            </a:extLst>
          </p:cNvPr>
          <p:cNvSpPr/>
          <p:nvPr userDrawn="1"/>
        </p:nvSpPr>
        <p:spPr>
          <a:xfrm>
            <a:off x="914400" y="7238113"/>
            <a:ext cx="12801600" cy="0"/>
          </a:xfrm>
          <a:custGeom>
            <a:avLst/>
            <a:gdLst/>
            <a:ahLst/>
            <a:cxnLst/>
            <a:rect l="l" t="t" r="r" b="b"/>
            <a:pathLst>
              <a:path w="12801600">
                <a:moveTo>
                  <a:pt x="12801600" y="0"/>
                </a:moveTo>
                <a:lnTo>
                  <a:pt x="0" y="0"/>
                </a:lnTo>
              </a:path>
            </a:pathLst>
          </a:custGeom>
          <a:ln w="6350">
            <a:solidFill>
              <a:srgbClr val="00293A"/>
            </a:solidFill>
          </a:ln>
        </p:spPr>
        <p:txBody>
          <a:bodyPr wrap="square" lIns="0" tIns="0" rIns="0" bIns="0" rtlCol="0"/>
          <a:lstStyle/>
          <a:p>
            <a:endParaRPr/>
          </a:p>
        </p:txBody>
      </p:sp>
      <p:sp>
        <p:nvSpPr>
          <p:cNvPr id="25" name="object 16">
            <a:extLst>
              <a:ext uri="{FF2B5EF4-FFF2-40B4-BE49-F238E27FC236}">
                <a16:creationId xmlns:a16="http://schemas.microsoft.com/office/drawing/2014/main" id="{3301FE8C-4111-B945-8080-51ADEBF8FB6C}"/>
              </a:ext>
            </a:extLst>
          </p:cNvPr>
          <p:cNvSpPr txBox="1">
            <a:spLocks noGrp="1"/>
          </p:cNvSpPr>
          <p:nvPr>
            <p:ph type="sldNum" sz="quarter" idx="7"/>
          </p:nvPr>
        </p:nvSpPr>
        <p:spPr>
          <a:xfrm>
            <a:off x="13276849" y="7728223"/>
            <a:ext cx="438912" cy="150939"/>
          </a:xfrm>
          <a:prstGeom prst="rect">
            <a:avLst/>
          </a:prstGeom>
        </p:spPr>
        <p:txBody>
          <a:bodyPr vert="horz" wrap="square" lIns="0" tIns="3175" rIns="0" bIns="0" rtlCol="0">
            <a:spAutoFit/>
          </a:bodyPr>
          <a:lstStyle>
            <a:lvl1pPr>
              <a:defRPr>
                <a:solidFill>
                  <a:schemeClr val="tx1"/>
                </a:solidFill>
              </a:defRPr>
            </a:lvl1pPr>
          </a:lstStyle>
          <a:p>
            <a:pPr marL="38100">
              <a:spcBef>
                <a:spcPts val="25"/>
              </a:spcBef>
            </a:pPr>
            <a:fld id="{81D60167-4931-47E6-BA6A-407CBD079E47}" type="slidenum">
              <a:rPr lang="en-US" smtClean="0"/>
              <a:pPr marL="38100">
                <a:spcBef>
                  <a:spcPts val="25"/>
                </a:spcBef>
              </a:pPr>
              <a:t>‹#›</a:t>
            </a:fld>
            <a:endParaRPr lang="en-US" dirty="0"/>
          </a:p>
        </p:txBody>
      </p:sp>
      <p:grpSp>
        <p:nvGrpSpPr>
          <p:cNvPr id="26" name="Group 25">
            <a:extLst>
              <a:ext uri="{FF2B5EF4-FFF2-40B4-BE49-F238E27FC236}">
                <a16:creationId xmlns:a16="http://schemas.microsoft.com/office/drawing/2014/main" id="{F021C4AA-BAA9-9548-8AE0-AC114C20EDCE}"/>
              </a:ext>
            </a:extLst>
          </p:cNvPr>
          <p:cNvGrpSpPr/>
          <p:nvPr userDrawn="1"/>
        </p:nvGrpSpPr>
        <p:grpSpPr>
          <a:xfrm>
            <a:off x="905331" y="7539228"/>
            <a:ext cx="847269" cy="152400"/>
            <a:chOff x="914400" y="7539228"/>
            <a:chExt cx="847269" cy="152400"/>
          </a:xfrm>
        </p:grpSpPr>
        <p:sp>
          <p:nvSpPr>
            <p:cNvPr id="27" name="object 4">
              <a:extLst>
                <a:ext uri="{FF2B5EF4-FFF2-40B4-BE49-F238E27FC236}">
                  <a16:creationId xmlns:a16="http://schemas.microsoft.com/office/drawing/2014/main" id="{757B05C7-9E85-384C-BBB4-223A7C71F7C2}"/>
                </a:ext>
              </a:extLst>
            </p:cNvPr>
            <p:cNvSpPr/>
            <p:nvPr userDrawn="1"/>
          </p:nvSpPr>
          <p:spPr>
            <a:xfrm>
              <a:off x="914400" y="7539228"/>
              <a:ext cx="168275" cy="152400"/>
            </a:xfrm>
            <a:custGeom>
              <a:avLst/>
              <a:gdLst/>
              <a:ahLst/>
              <a:cxnLst/>
              <a:rect l="l" t="t" r="r" b="b"/>
              <a:pathLst>
                <a:path w="168275" h="152400">
                  <a:moveTo>
                    <a:pt x="21704" y="0"/>
                  </a:moveTo>
                  <a:lnTo>
                    <a:pt x="0" y="0"/>
                  </a:lnTo>
                  <a:lnTo>
                    <a:pt x="0" y="152311"/>
                  </a:lnTo>
                  <a:lnTo>
                    <a:pt x="21704" y="152311"/>
                  </a:lnTo>
                  <a:lnTo>
                    <a:pt x="21704" y="0"/>
                  </a:lnTo>
                  <a:close/>
                </a:path>
                <a:path w="168275" h="152400">
                  <a:moveTo>
                    <a:pt x="81610" y="0"/>
                  </a:moveTo>
                  <a:lnTo>
                    <a:pt x="36169" y="0"/>
                  </a:lnTo>
                  <a:lnTo>
                    <a:pt x="36169" y="152311"/>
                  </a:lnTo>
                  <a:lnTo>
                    <a:pt x="81610" y="152311"/>
                  </a:lnTo>
                  <a:lnTo>
                    <a:pt x="81610" y="0"/>
                  </a:lnTo>
                  <a:close/>
                </a:path>
                <a:path w="168275" h="152400">
                  <a:moveTo>
                    <a:pt x="167944" y="0"/>
                  </a:moveTo>
                  <a:lnTo>
                    <a:pt x="96075" y="0"/>
                  </a:lnTo>
                  <a:lnTo>
                    <a:pt x="96075" y="152311"/>
                  </a:lnTo>
                  <a:lnTo>
                    <a:pt x="167944" y="152311"/>
                  </a:lnTo>
                  <a:lnTo>
                    <a:pt x="167944" y="0"/>
                  </a:lnTo>
                  <a:close/>
                </a:path>
              </a:pathLst>
            </a:custGeom>
            <a:solidFill>
              <a:srgbClr val="00293A"/>
            </a:solidFill>
          </p:spPr>
          <p:txBody>
            <a:bodyPr wrap="square" lIns="0" tIns="0" rIns="0" bIns="0" rtlCol="0"/>
            <a:lstStyle/>
            <a:p>
              <a:endParaRPr/>
            </a:p>
          </p:txBody>
        </p:sp>
        <p:sp>
          <p:nvSpPr>
            <p:cNvPr id="28" name="object 5">
              <a:extLst>
                <a:ext uri="{FF2B5EF4-FFF2-40B4-BE49-F238E27FC236}">
                  <a16:creationId xmlns:a16="http://schemas.microsoft.com/office/drawing/2014/main" id="{0850372C-A33A-E648-8CE1-8E210E61F651}"/>
                </a:ext>
              </a:extLst>
            </p:cNvPr>
            <p:cNvSpPr/>
            <p:nvPr userDrawn="1"/>
          </p:nvSpPr>
          <p:spPr>
            <a:xfrm>
              <a:off x="1138734" y="7562905"/>
              <a:ext cx="622935" cy="91440"/>
            </a:xfrm>
            <a:custGeom>
              <a:avLst/>
              <a:gdLst/>
              <a:ahLst/>
              <a:cxnLst/>
              <a:rect l="l" t="t" r="r" b="b"/>
              <a:pathLst>
                <a:path w="622935" h="91440">
                  <a:moveTo>
                    <a:pt x="144246" y="22097"/>
                  </a:moveTo>
                  <a:lnTo>
                    <a:pt x="111326" y="43395"/>
                  </a:lnTo>
                  <a:lnTo>
                    <a:pt x="108609" y="56756"/>
                  </a:lnTo>
                  <a:lnTo>
                    <a:pt x="111394" y="69852"/>
                  </a:lnTo>
                  <a:lnTo>
                    <a:pt x="119048" y="80776"/>
                  </a:lnTo>
                  <a:lnTo>
                    <a:pt x="130385" y="88212"/>
                  </a:lnTo>
                  <a:lnTo>
                    <a:pt x="144246" y="90957"/>
                  </a:lnTo>
                  <a:lnTo>
                    <a:pt x="158423" y="88274"/>
                  </a:lnTo>
                  <a:lnTo>
                    <a:pt x="169638" y="80924"/>
                  </a:lnTo>
                  <a:lnTo>
                    <a:pt x="172439" y="76758"/>
                  </a:lnTo>
                  <a:lnTo>
                    <a:pt x="144246" y="76758"/>
                  </a:lnTo>
                  <a:lnTo>
                    <a:pt x="136349" y="75137"/>
                  </a:lnTo>
                  <a:lnTo>
                    <a:pt x="130132" y="70758"/>
                  </a:lnTo>
                  <a:lnTo>
                    <a:pt x="126060" y="64350"/>
                  </a:lnTo>
                  <a:lnTo>
                    <a:pt x="124621" y="56756"/>
                  </a:lnTo>
                  <a:lnTo>
                    <a:pt x="124645" y="56413"/>
                  </a:lnTo>
                  <a:lnTo>
                    <a:pt x="126142" y="48896"/>
                  </a:lnTo>
                  <a:lnTo>
                    <a:pt x="130340" y="42405"/>
                  </a:lnTo>
                  <a:lnTo>
                    <a:pt x="136547" y="37943"/>
                  </a:lnTo>
                  <a:lnTo>
                    <a:pt x="144119" y="36283"/>
                  </a:lnTo>
                  <a:lnTo>
                    <a:pt x="172276" y="36283"/>
                  </a:lnTo>
                  <a:lnTo>
                    <a:pt x="169548" y="32273"/>
                  </a:lnTo>
                  <a:lnTo>
                    <a:pt x="158321" y="24841"/>
                  </a:lnTo>
                  <a:lnTo>
                    <a:pt x="144246" y="22097"/>
                  </a:lnTo>
                  <a:close/>
                </a:path>
                <a:path w="622935" h="91440">
                  <a:moveTo>
                    <a:pt x="172276" y="36283"/>
                  </a:moveTo>
                  <a:lnTo>
                    <a:pt x="144119" y="36283"/>
                  </a:lnTo>
                  <a:lnTo>
                    <a:pt x="151948" y="37995"/>
                  </a:lnTo>
                  <a:lnTo>
                    <a:pt x="158127" y="42552"/>
                  </a:lnTo>
                  <a:lnTo>
                    <a:pt x="162182" y="49094"/>
                  </a:lnTo>
                  <a:lnTo>
                    <a:pt x="163639" y="56756"/>
                  </a:lnTo>
                  <a:lnTo>
                    <a:pt x="162202" y="64398"/>
                  </a:lnTo>
                  <a:lnTo>
                    <a:pt x="158191" y="70772"/>
                  </a:lnTo>
                  <a:lnTo>
                    <a:pt x="152055" y="75138"/>
                  </a:lnTo>
                  <a:lnTo>
                    <a:pt x="144246" y="76758"/>
                  </a:lnTo>
                  <a:lnTo>
                    <a:pt x="172439" y="76758"/>
                  </a:lnTo>
                  <a:lnTo>
                    <a:pt x="177013" y="69954"/>
                  </a:lnTo>
                  <a:lnTo>
                    <a:pt x="179666" y="56413"/>
                  </a:lnTo>
                  <a:lnTo>
                    <a:pt x="176979" y="43197"/>
                  </a:lnTo>
                  <a:lnTo>
                    <a:pt x="172276" y="36283"/>
                  </a:lnTo>
                  <a:close/>
                </a:path>
                <a:path w="622935" h="91440">
                  <a:moveTo>
                    <a:pt x="14693" y="24307"/>
                  </a:moveTo>
                  <a:lnTo>
                    <a:pt x="0" y="24307"/>
                  </a:lnTo>
                  <a:lnTo>
                    <a:pt x="0" y="88861"/>
                  </a:lnTo>
                  <a:lnTo>
                    <a:pt x="16027" y="88861"/>
                  </a:lnTo>
                  <a:lnTo>
                    <a:pt x="16027" y="41528"/>
                  </a:lnTo>
                  <a:lnTo>
                    <a:pt x="20358" y="36283"/>
                  </a:lnTo>
                  <a:lnTo>
                    <a:pt x="97423" y="36283"/>
                  </a:lnTo>
                  <a:lnTo>
                    <a:pt x="94617" y="32219"/>
                  </a:lnTo>
                  <a:lnTo>
                    <a:pt x="51689" y="32219"/>
                  </a:lnTo>
                  <a:lnTo>
                    <a:pt x="50054" y="29768"/>
                  </a:lnTo>
                  <a:lnTo>
                    <a:pt x="14693" y="29768"/>
                  </a:lnTo>
                  <a:lnTo>
                    <a:pt x="14693" y="24307"/>
                  </a:lnTo>
                  <a:close/>
                </a:path>
                <a:path w="622935" h="91440">
                  <a:moveTo>
                    <a:pt x="66751" y="36283"/>
                  </a:moveTo>
                  <a:lnTo>
                    <a:pt x="37719" y="36283"/>
                  </a:lnTo>
                  <a:lnTo>
                    <a:pt x="42176" y="42913"/>
                  </a:lnTo>
                  <a:lnTo>
                    <a:pt x="42176" y="88861"/>
                  </a:lnTo>
                  <a:lnTo>
                    <a:pt x="58191" y="88861"/>
                  </a:lnTo>
                  <a:lnTo>
                    <a:pt x="58191" y="38734"/>
                  </a:lnTo>
                  <a:lnTo>
                    <a:pt x="66751" y="36283"/>
                  </a:lnTo>
                  <a:close/>
                </a:path>
                <a:path w="622935" h="91440">
                  <a:moveTo>
                    <a:pt x="97423" y="36283"/>
                  </a:moveTo>
                  <a:lnTo>
                    <a:pt x="80251" y="36283"/>
                  </a:lnTo>
                  <a:lnTo>
                    <a:pt x="84340" y="42341"/>
                  </a:lnTo>
                  <a:lnTo>
                    <a:pt x="84340" y="88861"/>
                  </a:lnTo>
                  <a:lnTo>
                    <a:pt x="100368" y="88861"/>
                  </a:lnTo>
                  <a:lnTo>
                    <a:pt x="100368" y="50012"/>
                  </a:lnTo>
                  <a:lnTo>
                    <a:pt x="98131" y="37308"/>
                  </a:lnTo>
                  <a:lnTo>
                    <a:pt x="97423" y="36283"/>
                  </a:lnTo>
                  <a:close/>
                </a:path>
                <a:path w="622935" h="91440">
                  <a:moveTo>
                    <a:pt x="73253" y="22097"/>
                  </a:moveTo>
                  <a:lnTo>
                    <a:pt x="64223" y="22097"/>
                  </a:lnTo>
                  <a:lnTo>
                    <a:pt x="57111" y="24891"/>
                  </a:lnTo>
                  <a:lnTo>
                    <a:pt x="51689" y="32219"/>
                  </a:lnTo>
                  <a:lnTo>
                    <a:pt x="94617" y="32219"/>
                  </a:lnTo>
                  <a:lnTo>
                    <a:pt x="92144" y="28640"/>
                  </a:lnTo>
                  <a:lnTo>
                    <a:pt x="83490" y="23678"/>
                  </a:lnTo>
                  <a:lnTo>
                    <a:pt x="73253" y="22097"/>
                  </a:lnTo>
                  <a:close/>
                </a:path>
                <a:path w="622935" h="91440">
                  <a:moveTo>
                    <a:pt x="40487" y="22097"/>
                  </a:moveTo>
                  <a:lnTo>
                    <a:pt x="24574" y="22097"/>
                  </a:lnTo>
                  <a:lnTo>
                    <a:pt x="18199" y="24777"/>
                  </a:lnTo>
                  <a:lnTo>
                    <a:pt x="14935" y="29768"/>
                  </a:lnTo>
                  <a:lnTo>
                    <a:pt x="50054" y="29768"/>
                  </a:lnTo>
                  <a:lnTo>
                    <a:pt x="47345" y="25704"/>
                  </a:lnTo>
                  <a:lnTo>
                    <a:pt x="40487" y="22097"/>
                  </a:lnTo>
                  <a:close/>
                </a:path>
                <a:path w="622935" h="91440">
                  <a:moveTo>
                    <a:pt x="228130" y="22097"/>
                  </a:moveTo>
                  <a:lnTo>
                    <a:pt x="220052" y="22097"/>
                  </a:lnTo>
                  <a:lnTo>
                    <a:pt x="207195" y="24616"/>
                  </a:lnTo>
                  <a:lnTo>
                    <a:pt x="196181" y="31692"/>
                  </a:lnTo>
                  <a:lnTo>
                    <a:pt x="188490" y="42607"/>
                  </a:lnTo>
                  <a:lnTo>
                    <a:pt x="185597" y="56641"/>
                  </a:lnTo>
                  <a:lnTo>
                    <a:pt x="188298" y="70099"/>
                  </a:lnTo>
                  <a:lnTo>
                    <a:pt x="195640" y="80995"/>
                  </a:lnTo>
                  <a:lnTo>
                    <a:pt x="206482" y="88294"/>
                  </a:lnTo>
                  <a:lnTo>
                    <a:pt x="219684" y="90957"/>
                  </a:lnTo>
                  <a:lnTo>
                    <a:pt x="228485" y="90957"/>
                  </a:lnTo>
                  <a:lnTo>
                    <a:pt x="236677" y="87464"/>
                  </a:lnTo>
                  <a:lnTo>
                    <a:pt x="241020" y="80949"/>
                  </a:lnTo>
                  <a:lnTo>
                    <a:pt x="255955" y="80949"/>
                  </a:lnTo>
                  <a:lnTo>
                    <a:pt x="255955" y="76758"/>
                  </a:lnTo>
                  <a:lnTo>
                    <a:pt x="221373" y="76758"/>
                  </a:lnTo>
                  <a:lnTo>
                    <a:pt x="213608" y="75128"/>
                  </a:lnTo>
                  <a:lnTo>
                    <a:pt x="207335" y="70685"/>
                  </a:lnTo>
                  <a:lnTo>
                    <a:pt x="203141" y="64103"/>
                  </a:lnTo>
                  <a:lnTo>
                    <a:pt x="201612" y="56057"/>
                  </a:lnTo>
                  <a:lnTo>
                    <a:pt x="203258" y="48456"/>
                  </a:lnTo>
                  <a:lnTo>
                    <a:pt x="207640" y="42160"/>
                  </a:lnTo>
                  <a:lnTo>
                    <a:pt x="213919" y="37869"/>
                  </a:lnTo>
                  <a:lnTo>
                    <a:pt x="221259" y="36283"/>
                  </a:lnTo>
                  <a:lnTo>
                    <a:pt x="255955" y="36283"/>
                  </a:lnTo>
                  <a:lnTo>
                    <a:pt x="255955" y="30010"/>
                  </a:lnTo>
                  <a:lnTo>
                    <a:pt x="239928" y="30010"/>
                  </a:lnTo>
                  <a:lnTo>
                    <a:pt x="234022" y="24307"/>
                  </a:lnTo>
                  <a:lnTo>
                    <a:pt x="228130" y="22097"/>
                  </a:lnTo>
                  <a:close/>
                </a:path>
                <a:path w="622935" h="91440">
                  <a:moveTo>
                    <a:pt x="255955" y="80949"/>
                  </a:moveTo>
                  <a:lnTo>
                    <a:pt x="241261" y="80949"/>
                  </a:lnTo>
                  <a:lnTo>
                    <a:pt x="241261" y="88861"/>
                  </a:lnTo>
                  <a:lnTo>
                    <a:pt x="255955" y="88861"/>
                  </a:lnTo>
                  <a:lnTo>
                    <a:pt x="255955" y="80949"/>
                  </a:lnTo>
                  <a:close/>
                </a:path>
                <a:path w="622935" h="91440">
                  <a:moveTo>
                    <a:pt x="255955" y="36283"/>
                  </a:moveTo>
                  <a:lnTo>
                    <a:pt x="221259" y="36283"/>
                  </a:lnTo>
                  <a:lnTo>
                    <a:pt x="229144" y="37941"/>
                  </a:lnTo>
                  <a:lnTo>
                    <a:pt x="235445" y="42391"/>
                  </a:lnTo>
                  <a:lnTo>
                    <a:pt x="239622" y="48847"/>
                  </a:lnTo>
                  <a:lnTo>
                    <a:pt x="241042" y="56057"/>
                  </a:lnTo>
                  <a:lnTo>
                    <a:pt x="241112" y="56641"/>
                  </a:lnTo>
                  <a:lnTo>
                    <a:pt x="239572" y="64350"/>
                  </a:lnTo>
                  <a:lnTo>
                    <a:pt x="235321" y="70786"/>
                  </a:lnTo>
                  <a:lnTo>
                    <a:pt x="229036" y="75151"/>
                  </a:lnTo>
                  <a:lnTo>
                    <a:pt x="221373" y="76758"/>
                  </a:lnTo>
                  <a:lnTo>
                    <a:pt x="255955" y="76758"/>
                  </a:lnTo>
                  <a:lnTo>
                    <a:pt x="255955" y="36283"/>
                  </a:lnTo>
                  <a:close/>
                </a:path>
                <a:path w="622935" h="91440">
                  <a:moveTo>
                    <a:pt x="255955" y="0"/>
                  </a:moveTo>
                  <a:lnTo>
                    <a:pt x="239928" y="0"/>
                  </a:lnTo>
                  <a:lnTo>
                    <a:pt x="239928" y="30010"/>
                  </a:lnTo>
                  <a:lnTo>
                    <a:pt x="255955" y="30010"/>
                  </a:lnTo>
                  <a:lnTo>
                    <a:pt x="255955" y="0"/>
                  </a:lnTo>
                  <a:close/>
                </a:path>
                <a:path w="622935" h="91440">
                  <a:moveTo>
                    <a:pt x="283578" y="0"/>
                  </a:moveTo>
                  <a:lnTo>
                    <a:pt x="274523" y="0"/>
                  </a:lnTo>
                  <a:lnTo>
                    <a:pt x="270852" y="3543"/>
                  </a:lnTo>
                  <a:lnTo>
                    <a:pt x="270852" y="12280"/>
                  </a:lnTo>
                  <a:lnTo>
                    <a:pt x="274523" y="15824"/>
                  </a:lnTo>
                  <a:lnTo>
                    <a:pt x="283578" y="15824"/>
                  </a:lnTo>
                  <a:lnTo>
                    <a:pt x="287248" y="12280"/>
                  </a:lnTo>
                  <a:lnTo>
                    <a:pt x="287248" y="3543"/>
                  </a:lnTo>
                  <a:lnTo>
                    <a:pt x="283578" y="0"/>
                  </a:lnTo>
                  <a:close/>
                </a:path>
                <a:path w="622935" h="91440">
                  <a:moveTo>
                    <a:pt x="534962" y="24307"/>
                  </a:moveTo>
                  <a:lnTo>
                    <a:pt x="520255" y="24307"/>
                  </a:lnTo>
                  <a:lnTo>
                    <a:pt x="520255" y="88861"/>
                  </a:lnTo>
                  <a:lnTo>
                    <a:pt x="536282" y="88861"/>
                  </a:lnTo>
                  <a:lnTo>
                    <a:pt x="536282" y="42456"/>
                  </a:lnTo>
                  <a:lnTo>
                    <a:pt x="541223" y="37452"/>
                  </a:lnTo>
                  <a:lnTo>
                    <a:pt x="550862" y="37096"/>
                  </a:lnTo>
                  <a:lnTo>
                    <a:pt x="550862" y="30010"/>
                  </a:lnTo>
                  <a:lnTo>
                    <a:pt x="534962" y="30010"/>
                  </a:lnTo>
                  <a:lnTo>
                    <a:pt x="534962" y="24307"/>
                  </a:lnTo>
                  <a:close/>
                </a:path>
                <a:path w="622935" h="91440">
                  <a:moveTo>
                    <a:pt x="550862" y="22097"/>
                  </a:moveTo>
                  <a:lnTo>
                    <a:pt x="542912" y="22097"/>
                  </a:lnTo>
                  <a:lnTo>
                    <a:pt x="539419" y="23964"/>
                  </a:lnTo>
                  <a:lnTo>
                    <a:pt x="535203" y="30010"/>
                  </a:lnTo>
                  <a:lnTo>
                    <a:pt x="550862" y="30010"/>
                  </a:lnTo>
                  <a:lnTo>
                    <a:pt x="550862" y="22097"/>
                  </a:lnTo>
                  <a:close/>
                </a:path>
                <a:path w="622935" h="91440">
                  <a:moveTo>
                    <a:pt x="587946" y="22097"/>
                  </a:moveTo>
                  <a:lnTo>
                    <a:pt x="573861" y="24830"/>
                  </a:lnTo>
                  <a:lnTo>
                    <a:pt x="562722" y="32273"/>
                  </a:lnTo>
                  <a:lnTo>
                    <a:pt x="555401" y="43293"/>
                  </a:lnTo>
                  <a:lnTo>
                    <a:pt x="552767" y="56756"/>
                  </a:lnTo>
                  <a:lnTo>
                    <a:pt x="555453" y="70147"/>
                  </a:lnTo>
                  <a:lnTo>
                    <a:pt x="562871" y="81010"/>
                  </a:lnTo>
                  <a:lnTo>
                    <a:pt x="574064" y="88295"/>
                  </a:lnTo>
                  <a:lnTo>
                    <a:pt x="588073" y="90957"/>
                  </a:lnTo>
                  <a:lnTo>
                    <a:pt x="598504" y="89281"/>
                  </a:lnTo>
                  <a:lnTo>
                    <a:pt x="607920" y="84616"/>
                  </a:lnTo>
                  <a:lnTo>
                    <a:pt x="615484" y="77509"/>
                  </a:lnTo>
                  <a:lnTo>
                    <a:pt x="615890" y="76758"/>
                  </a:lnTo>
                  <a:lnTo>
                    <a:pt x="578192" y="76758"/>
                  </a:lnTo>
                  <a:lnTo>
                    <a:pt x="570839" y="69202"/>
                  </a:lnTo>
                  <a:lnTo>
                    <a:pt x="569633" y="63499"/>
                  </a:lnTo>
                  <a:lnTo>
                    <a:pt x="621563" y="63499"/>
                  </a:lnTo>
                  <a:lnTo>
                    <a:pt x="622173" y="60705"/>
                  </a:lnTo>
                  <a:lnTo>
                    <a:pt x="622528" y="58153"/>
                  </a:lnTo>
                  <a:lnTo>
                    <a:pt x="622528" y="55714"/>
                  </a:lnTo>
                  <a:lnTo>
                    <a:pt x="621584" y="51053"/>
                  </a:lnTo>
                  <a:lnTo>
                    <a:pt x="569150" y="51053"/>
                  </a:lnTo>
                  <a:lnTo>
                    <a:pt x="571690" y="41173"/>
                  </a:lnTo>
                  <a:lnTo>
                    <a:pt x="579158" y="36283"/>
                  </a:lnTo>
                  <a:lnTo>
                    <a:pt x="615571" y="36283"/>
                  </a:lnTo>
                  <a:lnTo>
                    <a:pt x="612514" y="31838"/>
                  </a:lnTo>
                  <a:lnTo>
                    <a:pt x="601536" y="24700"/>
                  </a:lnTo>
                  <a:lnTo>
                    <a:pt x="587946" y="22097"/>
                  </a:lnTo>
                  <a:close/>
                </a:path>
                <a:path w="622935" h="91440">
                  <a:moveTo>
                    <a:pt x="620356" y="68503"/>
                  </a:moveTo>
                  <a:lnTo>
                    <a:pt x="603491" y="68503"/>
                  </a:lnTo>
                  <a:lnTo>
                    <a:pt x="600240" y="74206"/>
                  </a:lnTo>
                  <a:lnTo>
                    <a:pt x="594702" y="76758"/>
                  </a:lnTo>
                  <a:lnTo>
                    <a:pt x="615890" y="76758"/>
                  </a:lnTo>
                  <a:lnTo>
                    <a:pt x="620356" y="68503"/>
                  </a:lnTo>
                  <a:close/>
                </a:path>
                <a:path w="622935" h="91440">
                  <a:moveTo>
                    <a:pt x="615571" y="36283"/>
                  </a:moveTo>
                  <a:lnTo>
                    <a:pt x="597954" y="36283"/>
                  </a:lnTo>
                  <a:lnTo>
                    <a:pt x="604570" y="41757"/>
                  </a:lnTo>
                  <a:lnTo>
                    <a:pt x="606145" y="51053"/>
                  </a:lnTo>
                  <a:lnTo>
                    <a:pt x="621584" y="51053"/>
                  </a:lnTo>
                  <a:lnTo>
                    <a:pt x="619854" y="42511"/>
                  </a:lnTo>
                  <a:lnTo>
                    <a:pt x="615571" y="36283"/>
                  </a:lnTo>
                  <a:close/>
                </a:path>
                <a:path w="622935" h="91440">
                  <a:moveTo>
                    <a:pt x="478802" y="22097"/>
                  </a:moveTo>
                  <a:lnTo>
                    <a:pt x="469404" y="22097"/>
                  </a:lnTo>
                  <a:lnTo>
                    <a:pt x="455983" y="24789"/>
                  </a:lnTo>
                  <a:lnTo>
                    <a:pt x="445376" y="32115"/>
                  </a:lnTo>
                  <a:lnTo>
                    <a:pt x="438407" y="42950"/>
                  </a:lnTo>
                  <a:lnTo>
                    <a:pt x="435902" y="56172"/>
                  </a:lnTo>
                  <a:lnTo>
                    <a:pt x="438323" y="69852"/>
                  </a:lnTo>
                  <a:lnTo>
                    <a:pt x="445058" y="80894"/>
                  </a:lnTo>
                  <a:lnTo>
                    <a:pt x="455318" y="88270"/>
                  </a:lnTo>
                  <a:lnTo>
                    <a:pt x="468312" y="90957"/>
                  </a:lnTo>
                  <a:lnTo>
                    <a:pt x="474748" y="90225"/>
                  </a:lnTo>
                  <a:lnTo>
                    <a:pt x="481193" y="88163"/>
                  </a:lnTo>
                  <a:lnTo>
                    <a:pt x="487071" y="84967"/>
                  </a:lnTo>
                  <a:lnTo>
                    <a:pt x="491807" y="80835"/>
                  </a:lnTo>
                  <a:lnTo>
                    <a:pt x="506514" y="80835"/>
                  </a:lnTo>
                  <a:lnTo>
                    <a:pt x="506514" y="76758"/>
                  </a:lnTo>
                  <a:lnTo>
                    <a:pt x="471817" y="76758"/>
                  </a:lnTo>
                  <a:lnTo>
                    <a:pt x="463931" y="75172"/>
                  </a:lnTo>
                  <a:lnTo>
                    <a:pt x="457625" y="70872"/>
                  </a:lnTo>
                  <a:lnTo>
                    <a:pt x="453443" y="64542"/>
                  </a:lnTo>
                  <a:lnTo>
                    <a:pt x="451929" y="56870"/>
                  </a:lnTo>
                  <a:lnTo>
                    <a:pt x="453441" y="48799"/>
                  </a:lnTo>
                  <a:lnTo>
                    <a:pt x="457609" y="42262"/>
                  </a:lnTo>
                  <a:lnTo>
                    <a:pt x="463877" y="37882"/>
                  </a:lnTo>
                  <a:lnTo>
                    <a:pt x="471690" y="36283"/>
                  </a:lnTo>
                  <a:lnTo>
                    <a:pt x="506514" y="36283"/>
                  </a:lnTo>
                  <a:lnTo>
                    <a:pt x="506514" y="32448"/>
                  </a:lnTo>
                  <a:lnTo>
                    <a:pt x="491578" y="32448"/>
                  </a:lnTo>
                  <a:lnTo>
                    <a:pt x="488073" y="27444"/>
                  </a:lnTo>
                  <a:lnTo>
                    <a:pt x="478802" y="22097"/>
                  </a:lnTo>
                  <a:close/>
                </a:path>
                <a:path w="622935" h="91440">
                  <a:moveTo>
                    <a:pt x="506514" y="80835"/>
                  </a:moveTo>
                  <a:lnTo>
                    <a:pt x="491807" y="80835"/>
                  </a:lnTo>
                  <a:lnTo>
                    <a:pt x="491807" y="88861"/>
                  </a:lnTo>
                  <a:lnTo>
                    <a:pt x="506514" y="88861"/>
                  </a:lnTo>
                  <a:lnTo>
                    <a:pt x="506514" y="80835"/>
                  </a:lnTo>
                  <a:close/>
                </a:path>
                <a:path w="622935" h="91440">
                  <a:moveTo>
                    <a:pt x="506514" y="36283"/>
                  </a:moveTo>
                  <a:lnTo>
                    <a:pt x="471690" y="36283"/>
                  </a:lnTo>
                  <a:lnTo>
                    <a:pt x="479639" y="37841"/>
                  </a:lnTo>
                  <a:lnTo>
                    <a:pt x="485846" y="42114"/>
                  </a:lnTo>
                  <a:lnTo>
                    <a:pt x="489884" y="48505"/>
                  </a:lnTo>
                  <a:lnTo>
                    <a:pt x="491280" y="56172"/>
                  </a:lnTo>
                  <a:lnTo>
                    <a:pt x="491242" y="56870"/>
                  </a:lnTo>
                  <a:lnTo>
                    <a:pt x="489919" y="64253"/>
                  </a:lnTo>
                  <a:lnTo>
                    <a:pt x="485952" y="70729"/>
                  </a:lnTo>
                  <a:lnTo>
                    <a:pt x="479794" y="75133"/>
                  </a:lnTo>
                  <a:lnTo>
                    <a:pt x="471817" y="76758"/>
                  </a:lnTo>
                  <a:lnTo>
                    <a:pt x="506514" y="76758"/>
                  </a:lnTo>
                  <a:lnTo>
                    <a:pt x="506514" y="36283"/>
                  </a:lnTo>
                  <a:close/>
                </a:path>
                <a:path w="622935" h="91440">
                  <a:moveTo>
                    <a:pt x="506514" y="24307"/>
                  </a:moveTo>
                  <a:lnTo>
                    <a:pt x="491807" y="24307"/>
                  </a:lnTo>
                  <a:lnTo>
                    <a:pt x="491807" y="32448"/>
                  </a:lnTo>
                  <a:lnTo>
                    <a:pt x="506514" y="32448"/>
                  </a:lnTo>
                  <a:lnTo>
                    <a:pt x="506514" y="24307"/>
                  </a:lnTo>
                  <a:close/>
                </a:path>
                <a:path w="622935" h="91440">
                  <a:moveTo>
                    <a:pt x="287058" y="24307"/>
                  </a:moveTo>
                  <a:lnTo>
                    <a:pt x="271030" y="24307"/>
                  </a:lnTo>
                  <a:lnTo>
                    <a:pt x="271030" y="88849"/>
                  </a:lnTo>
                  <a:lnTo>
                    <a:pt x="287058" y="88849"/>
                  </a:lnTo>
                  <a:lnTo>
                    <a:pt x="287058" y="24307"/>
                  </a:lnTo>
                  <a:close/>
                </a:path>
                <a:path w="622935" h="91440">
                  <a:moveTo>
                    <a:pt x="312902" y="24307"/>
                  </a:moveTo>
                  <a:lnTo>
                    <a:pt x="295071" y="24307"/>
                  </a:lnTo>
                  <a:lnTo>
                    <a:pt x="328193" y="90957"/>
                  </a:lnTo>
                  <a:lnTo>
                    <a:pt x="345339" y="57530"/>
                  </a:lnTo>
                  <a:lnTo>
                    <a:pt x="328637" y="57530"/>
                  </a:lnTo>
                  <a:lnTo>
                    <a:pt x="312902" y="24307"/>
                  </a:lnTo>
                  <a:close/>
                </a:path>
                <a:path w="622935" h="91440">
                  <a:moveTo>
                    <a:pt x="396798" y="22097"/>
                  </a:moveTo>
                  <a:lnTo>
                    <a:pt x="382981" y="24823"/>
                  </a:lnTo>
                  <a:lnTo>
                    <a:pt x="371725" y="32216"/>
                  </a:lnTo>
                  <a:lnTo>
                    <a:pt x="364151" y="43100"/>
                  </a:lnTo>
                  <a:lnTo>
                    <a:pt x="361378" y="56299"/>
                  </a:lnTo>
                  <a:lnTo>
                    <a:pt x="364153" y="69708"/>
                  </a:lnTo>
                  <a:lnTo>
                    <a:pt x="371740" y="80733"/>
                  </a:lnTo>
                  <a:lnTo>
                    <a:pt x="383029" y="88206"/>
                  </a:lnTo>
                  <a:lnTo>
                    <a:pt x="396913" y="90957"/>
                  </a:lnTo>
                  <a:lnTo>
                    <a:pt x="407807" y="89416"/>
                  </a:lnTo>
                  <a:lnTo>
                    <a:pt x="417279" y="84920"/>
                  </a:lnTo>
                  <a:lnTo>
                    <a:pt x="424943" y="77653"/>
                  </a:lnTo>
                  <a:lnTo>
                    <a:pt x="425440" y="76758"/>
                  </a:lnTo>
                  <a:lnTo>
                    <a:pt x="397522" y="76758"/>
                  </a:lnTo>
                  <a:lnTo>
                    <a:pt x="389552" y="75215"/>
                  </a:lnTo>
                  <a:lnTo>
                    <a:pt x="383173" y="70958"/>
                  </a:lnTo>
                  <a:lnTo>
                    <a:pt x="378940" y="64542"/>
                  </a:lnTo>
                  <a:lnTo>
                    <a:pt x="377405" y="56527"/>
                  </a:lnTo>
                  <a:lnTo>
                    <a:pt x="378842" y="48505"/>
                  </a:lnTo>
                  <a:lnTo>
                    <a:pt x="382854" y="42086"/>
                  </a:lnTo>
                  <a:lnTo>
                    <a:pt x="388989" y="37827"/>
                  </a:lnTo>
                  <a:lnTo>
                    <a:pt x="396798" y="36283"/>
                  </a:lnTo>
                  <a:lnTo>
                    <a:pt x="425386" y="36283"/>
                  </a:lnTo>
                  <a:lnTo>
                    <a:pt x="425095" y="35738"/>
                  </a:lnTo>
                  <a:lnTo>
                    <a:pt x="417312" y="28320"/>
                  </a:lnTo>
                  <a:lnTo>
                    <a:pt x="407677" y="23693"/>
                  </a:lnTo>
                  <a:lnTo>
                    <a:pt x="396798" y="22097"/>
                  </a:lnTo>
                  <a:close/>
                </a:path>
                <a:path w="622935" h="91440">
                  <a:moveTo>
                    <a:pt x="430415" y="67805"/>
                  </a:moveTo>
                  <a:lnTo>
                    <a:pt x="412343" y="67805"/>
                  </a:lnTo>
                  <a:lnTo>
                    <a:pt x="408965" y="73037"/>
                  </a:lnTo>
                  <a:lnTo>
                    <a:pt x="404152" y="76758"/>
                  </a:lnTo>
                  <a:lnTo>
                    <a:pt x="425440" y="76758"/>
                  </a:lnTo>
                  <a:lnTo>
                    <a:pt x="430415" y="67805"/>
                  </a:lnTo>
                  <a:close/>
                </a:path>
                <a:path w="622935" h="91440">
                  <a:moveTo>
                    <a:pt x="362381" y="24307"/>
                  </a:moveTo>
                  <a:lnTo>
                    <a:pt x="344398" y="24307"/>
                  </a:lnTo>
                  <a:lnTo>
                    <a:pt x="328637" y="57530"/>
                  </a:lnTo>
                  <a:lnTo>
                    <a:pt x="345339" y="57530"/>
                  </a:lnTo>
                  <a:lnTo>
                    <a:pt x="362381" y="24307"/>
                  </a:lnTo>
                  <a:close/>
                </a:path>
                <a:path w="622935" h="91440">
                  <a:moveTo>
                    <a:pt x="425386" y="36283"/>
                  </a:moveTo>
                  <a:lnTo>
                    <a:pt x="404152" y="36283"/>
                  </a:lnTo>
                  <a:lnTo>
                    <a:pt x="408851" y="39662"/>
                  </a:lnTo>
                  <a:lnTo>
                    <a:pt x="412343" y="45707"/>
                  </a:lnTo>
                  <a:lnTo>
                    <a:pt x="430415" y="45707"/>
                  </a:lnTo>
                  <a:lnTo>
                    <a:pt x="425386" y="36283"/>
                  </a:lnTo>
                  <a:close/>
                </a:path>
              </a:pathLst>
            </a:custGeom>
            <a:solidFill>
              <a:srgbClr val="00293A"/>
            </a:solidFill>
          </p:spPr>
          <p:txBody>
            <a:bodyPr wrap="square" lIns="0" tIns="0" rIns="0" bIns="0" rtlCol="0"/>
            <a:lstStyle/>
            <a:p>
              <a:endParaRPr/>
            </a:p>
          </p:txBody>
        </p:sp>
      </p:grpSp>
    </p:spTree>
    <p:extLst>
      <p:ext uri="{BB962C8B-B14F-4D97-AF65-F5344CB8AC3E}">
        <p14:creationId xmlns:p14="http://schemas.microsoft.com/office/powerpoint/2010/main" val="3586014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8_Title Slide 1">
    <p:spTree>
      <p:nvGrpSpPr>
        <p:cNvPr id="1" name=""/>
        <p:cNvGrpSpPr/>
        <p:nvPr/>
      </p:nvGrpSpPr>
      <p:grpSpPr>
        <a:xfrm>
          <a:off x="0" y="0"/>
          <a:ext cx="0" cy="0"/>
          <a:chOff x="0" y="0"/>
          <a:chExt cx="0" cy="0"/>
        </a:xfrm>
      </p:grpSpPr>
      <p:sp>
        <p:nvSpPr>
          <p:cNvPr id="28" name="object 3">
            <a:extLst>
              <a:ext uri="{FF2B5EF4-FFF2-40B4-BE49-F238E27FC236}">
                <a16:creationId xmlns:a16="http://schemas.microsoft.com/office/drawing/2014/main" id="{1112D249-4B18-854E-B466-EA9ED9DEFE40}"/>
              </a:ext>
            </a:extLst>
          </p:cNvPr>
          <p:cNvSpPr/>
          <p:nvPr/>
        </p:nvSpPr>
        <p:spPr>
          <a:xfrm>
            <a:off x="-1270" y="0"/>
            <a:ext cx="5853430" cy="5486400"/>
          </a:xfrm>
          <a:custGeom>
            <a:avLst/>
            <a:gdLst/>
            <a:ahLst/>
            <a:cxnLst/>
            <a:rect l="l" t="t" r="r" b="b"/>
            <a:pathLst>
              <a:path w="5853430" h="5486400">
                <a:moveTo>
                  <a:pt x="5853137" y="0"/>
                </a:moveTo>
                <a:lnTo>
                  <a:pt x="0" y="0"/>
                </a:lnTo>
                <a:lnTo>
                  <a:pt x="0" y="5486400"/>
                </a:lnTo>
                <a:lnTo>
                  <a:pt x="5853137" y="5486400"/>
                </a:lnTo>
                <a:lnTo>
                  <a:pt x="5853137" y="0"/>
                </a:lnTo>
                <a:close/>
              </a:path>
            </a:pathLst>
          </a:custGeom>
          <a:solidFill>
            <a:srgbClr val="00609C"/>
          </a:solidFill>
        </p:spPr>
        <p:txBody>
          <a:bodyPr wrap="square" lIns="0" tIns="0" rIns="0" bIns="0" rtlCol="0"/>
          <a:lstStyle/>
          <a:p>
            <a:endParaRPr/>
          </a:p>
        </p:txBody>
      </p:sp>
      <p:grpSp>
        <p:nvGrpSpPr>
          <p:cNvPr id="35" name="object 10">
            <a:extLst>
              <a:ext uri="{FF2B5EF4-FFF2-40B4-BE49-F238E27FC236}">
                <a16:creationId xmlns:a16="http://schemas.microsoft.com/office/drawing/2014/main" id="{B7735FDA-B15B-C34C-AD8B-C49020FA4644}"/>
              </a:ext>
            </a:extLst>
          </p:cNvPr>
          <p:cNvGrpSpPr/>
          <p:nvPr userDrawn="1"/>
        </p:nvGrpSpPr>
        <p:grpSpPr>
          <a:xfrm>
            <a:off x="914400" y="6226974"/>
            <a:ext cx="2995295" cy="1062990"/>
            <a:chOff x="914400" y="6226974"/>
            <a:chExt cx="2995295" cy="1062990"/>
          </a:xfrm>
        </p:grpSpPr>
        <p:sp>
          <p:nvSpPr>
            <p:cNvPr id="36" name="object 11">
              <a:extLst>
                <a:ext uri="{FF2B5EF4-FFF2-40B4-BE49-F238E27FC236}">
                  <a16:creationId xmlns:a16="http://schemas.microsoft.com/office/drawing/2014/main" id="{6534AE0C-A52A-4144-AE1F-66C8AC82FEC1}"/>
                </a:ext>
              </a:extLst>
            </p:cNvPr>
            <p:cNvSpPr/>
            <p:nvPr/>
          </p:nvSpPr>
          <p:spPr>
            <a:xfrm>
              <a:off x="1157998" y="6226974"/>
              <a:ext cx="306705" cy="1062990"/>
            </a:xfrm>
            <a:custGeom>
              <a:avLst/>
              <a:gdLst/>
              <a:ahLst/>
              <a:cxnLst/>
              <a:rect l="l" t="t" r="r" b="b"/>
              <a:pathLst>
                <a:path w="306705" h="1062990">
                  <a:moveTo>
                    <a:pt x="306146" y="0"/>
                  </a:moveTo>
                  <a:lnTo>
                    <a:pt x="0" y="0"/>
                  </a:lnTo>
                  <a:lnTo>
                    <a:pt x="0" y="1062837"/>
                  </a:lnTo>
                  <a:lnTo>
                    <a:pt x="306146" y="1062837"/>
                  </a:lnTo>
                  <a:lnTo>
                    <a:pt x="306146" y="0"/>
                  </a:lnTo>
                  <a:close/>
                </a:path>
              </a:pathLst>
            </a:custGeom>
            <a:solidFill>
              <a:srgbClr val="00609C"/>
            </a:solidFill>
          </p:spPr>
          <p:txBody>
            <a:bodyPr wrap="square" lIns="0" tIns="0" rIns="0" bIns="0" rtlCol="0"/>
            <a:lstStyle/>
            <a:p>
              <a:endParaRPr/>
            </a:p>
          </p:txBody>
        </p:sp>
        <p:sp>
          <p:nvSpPr>
            <p:cNvPr id="37" name="object 12">
              <a:extLst>
                <a:ext uri="{FF2B5EF4-FFF2-40B4-BE49-F238E27FC236}">
                  <a16:creationId xmlns:a16="http://schemas.microsoft.com/office/drawing/2014/main" id="{DCB8E48A-35C0-B04F-8158-21699F1E7005}"/>
                </a:ext>
              </a:extLst>
            </p:cNvPr>
            <p:cNvSpPr/>
            <p:nvPr/>
          </p:nvSpPr>
          <p:spPr>
            <a:xfrm>
              <a:off x="1561553" y="6226974"/>
              <a:ext cx="484505" cy="1062990"/>
            </a:xfrm>
            <a:custGeom>
              <a:avLst/>
              <a:gdLst/>
              <a:ahLst/>
              <a:cxnLst/>
              <a:rect l="l" t="t" r="r" b="b"/>
              <a:pathLst>
                <a:path w="484505" h="1062990">
                  <a:moveTo>
                    <a:pt x="484200" y="0"/>
                  </a:moveTo>
                  <a:lnTo>
                    <a:pt x="0" y="0"/>
                  </a:lnTo>
                  <a:lnTo>
                    <a:pt x="0" y="1062837"/>
                  </a:lnTo>
                  <a:lnTo>
                    <a:pt x="484200" y="1062837"/>
                  </a:lnTo>
                  <a:lnTo>
                    <a:pt x="484200" y="0"/>
                  </a:lnTo>
                  <a:close/>
                </a:path>
              </a:pathLst>
            </a:custGeom>
            <a:solidFill>
              <a:srgbClr val="00293A"/>
            </a:solidFill>
          </p:spPr>
          <p:txBody>
            <a:bodyPr wrap="square" lIns="0" tIns="0" rIns="0" bIns="0" rtlCol="0"/>
            <a:lstStyle/>
            <a:p>
              <a:endParaRPr/>
            </a:p>
          </p:txBody>
        </p:sp>
        <p:sp>
          <p:nvSpPr>
            <p:cNvPr id="38" name="object 13">
              <a:extLst>
                <a:ext uri="{FF2B5EF4-FFF2-40B4-BE49-F238E27FC236}">
                  <a16:creationId xmlns:a16="http://schemas.microsoft.com/office/drawing/2014/main" id="{98F20785-789F-194D-992E-DEFC5952074F}"/>
                </a:ext>
              </a:extLst>
            </p:cNvPr>
            <p:cNvSpPr/>
            <p:nvPr/>
          </p:nvSpPr>
          <p:spPr>
            <a:xfrm>
              <a:off x="914400" y="6226974"/>
              <a:ext cx="146685" cy="1062990"/>
            </a:xfrm>
            <a:custGeom>
              <a:avLst/>
              <a:gdLst/>
              <a:ahLst/>
              <a:cxnLst/>
              <a:rect l="l" t="t" r="r" b="b"/>
              <a:pathLst>
                <a:path w="146684" h="1062990">
                  <a:moveTo>
                    <a:pt x="146202" y="0"/>
                  </a:moveTo>
                  <a:lnTo>
                    <a:pt x="0" y="0"/>
                  </a:lnTo>
                  <a:lnTo>
                    <a:pt x="0" y="1062837"/>
                  </a:lnTo>
                  <a:lnTo>
                    <a:pt x="146202" y="1062837"/>
                  </a:lnTo>
                  <a:lnTo>
                    <a:pt x="146202" y="0"/>
                  </a:lnTo>
                  <a:close/>
                </a:path>
              </a:pathLst>
            </a:custGeom>
            <a:solidFill>
              <a:srgbClr val="05A7E0"/>
            </a:solidFill>
          </p:spPr>
          <p:txBody>
            <a:bodyPr wrap="square" lIns="0" tIns="0" rIns="0" bIns="0" rtlCol="0"/>
            <a:lstStyle/>
            <a:p>
              <a:endParaRPr/>
            </a:p>
          </p:txBody>
        </p:sp>
        <p:sp>
          <p:nvSpPr>
            <p:cNvPr id="39" name="object 14">
              <a:extLst>
                <a:ext uri="{FF2B5EF4-FFF2-40B4-BE49-F238E27FC236}">
                  <a16:creationId xmlns:a16="http://schemas.microsoft.com/office/drawing/2014/main" id="{5E0A687B-821D-C947-BAE5-26B5DA2FC4BB}"/>
                </a:ext>
              </a:extLst>
            </p:cNvPr>
            <p:cNvSpPr/>
            <p:nvPr/>
          </p:nvSpPr>
          <p:spPr>
            <a:xfrm>
              <a:off x="2310730" y="6605290"/>
              <a:ext cx="1599565" cy="242570"/>
            </a:xfrm>
            <a:custGeom>
              <a:avLst/>
              <a:gdLst/>
              <a:ahLst/>
              <a:cxnLst/>
              <a:rect l="l" t="t" r="r" b="b"/>
              <a:pathLst>
                <a:path w="1599564" h="242570">
                  <a:moveTo>
                    <a:pt x="370497" y="58813"/>
                  </a:moveTo>
                  <a:lnTo>
                    <a:pt x="305311" y="86204"/>
                  </a:lnTo>
                  <a:lnTo>
                    <a:pt x="279013" y="150114"/>
                  </a:lnTo>
                  <a:lnTo>
                    <a:pt x="278957" y="151041"/>
                  </a:lnTo>
                  <a:lnTo>
                    <a:pt x="286111" y="185879"/>
                  </a:lnTo>
                  <a:lnTo>
                    <a:pt x="305777" y="214942"/>
                  </a:lnTo>
                  <a:lnTo>
                    <a:pt x="334902" y="234721"/>
                  </a:lnTo>
                  <a:lnTo>
                    <a:pt x="370497" y="242023"/>
                  </a:lnTo>
                  <a:lnTo>
                    <a:pt x="406905" y="234887"/>
                  </a:lnTo>
                  <a:lnTo>
                    <a:pt x="435714" y="215333"/>
                  </a:lnTo>
                  <a:lnTo>
                    <a:pt x="442898" y="204266"/>
                  </a:lnTo>
                  <a:lnTo>
                    <a:pt x="370497" y="204266"/>
                  </a:lnTo>
                  <a:lnTo>
                    <a:pt x="350211" y="199947"/>
                  </a:lnTo>
                  <a:lnTo>
                    <a:pt x="334249" y="188287"/>
                  </a:lnTo>
                  <a:lnTo>
                    <a:pt x="323800" y="171230"/>
                  </a:lnTo>
                  <a:lnTo>
                    <a:pt x="320110" y="151041"/>
                  </a:lnTo>
                  <a:lnTo>
                    <a:pt x="320169" y="150114"/>
                  </a:lnTo>
                  <a:lnTo>
                    <a:pt x="324013" y="130121"/>
                  </a:lnTo>
                  <a:lnTo>
                    <a:pt x="334791" y="112855"/>
                  </a:lnTo>
                  <a:lnTo>
                    <a:pt x="350731" y="100985"/>
                  </a:lnTo>
                  <a:lnTo>
                    <a:pt x="370179" y="96570"/>
                  </a:lnTo>
                  <a:lnTo>
                    <a:pt x="442498" y="96570"/>
                  </a:lnTo>
                  <a:lnTo>
                    <a:pt x="435486" y="85894"/>
                  </a:lnTo>
                  <a:lnTo>
                    <a:pt x="406648" y="66116"/>
                  </a:lnTo>
                  <a:lnTo>
                    <a:pt x="370497" y="58813"/>
                  </a:lnTo>
                  <a:close/>
                </a:path>
                <a:path w="1599564" h="242570">
                  <a:moveTo>
                    <a:pt x="442498" y="96570"/>
                  </a:moveTo>
                  <a:lnTo>
                    <a:pt x="370179" y="96570"/>
                  </a:lnTo>
                  <a:lnTo>
                    <a:pt x="390288" y="101120"/>
                  </a:lnTo>
                  <a:lnTo>
                    <a:pt x="406160" y="113242"/>
                  </a:lnTo>
                  <a:lnTo>
                    <a:pt x="416576" y="130646"/>
                  </a:lnTo>
                  <a:lnTo>
                    <a:pt x="420319" y="151041"/>
                  </a:lnTo>
                  <a:lnTo>
                    <a:pt x="416626" y="171364"/>
                  </a:lnTo>
                  <a:lnTo>
                    <a:pt x="406319" y="188326"/>
                  </a:lnTo>
                  <a:lnTo>
                    <a:pt x="390556" y="199952"/>
                  </a:lnTo>
                  <a:lnTo>
                    <a:pt x="370497" y="204266"/>
                  </a:lnTo>
                  <a:lnTo>
                    <a:pt x="442898" y="204266"/>
                  </a:lnTo>
                  <a:lnTo>
                    <a:pt x="454661" y="186147"/>
                  </a:lnTo>
                  <a:lnTo>
                    <a:pt x="461479" y="150114"/>
                  </a:lnTo>
                  <a:lnTo>
                    <a:pt x="454575" y="114958"/>
                  </a:lnTo>
                  <a:lnTo>
                    <a:pt x="442498" y="96570"/>
                  </a:lnTo>
                  <a:close/>
                </a:path>
                <a:path w="1599564" h="242570">
                  <a:moveTo>
                    <a:pt x="37757" y="64706"/>
                  </a:moveTo>
                  <a:lnTo>
                    <a:pt x="0" y="64706"/>
                  </a:lnTo>
                  <a:lnTo>
                    <a:pt x="0" y="236448"/>
                  </a:lnTo>
                  <a:lnTo>
                    <a:pt x="41160" y="236448"/>
                  </a:lnTo>
                  <a:lnTo>
                    <a:pt x="41160" y="148869"/>
                  </a:lnTo>
                  <a:lnTo>
                    <a:pt x="43244" y="124511"/>
                  </a:lnTo>
                  <a:lnTo>
                    <a:pt x="49476" y="108332"/>
                  </a:lnTo>
                  <a:lnTo>
                    <a:pt x="59827" y="99347"/>
                  </a:lnTo>
                  <a:lnTo>
                    <a:pt x="74269" y="96570"/>
                  </a:lnTo>
                  <a:lnTo>
                    <a:pt x="250230" y="96570"/>
                  </a:lnTo>
                  <a:lnTo>
                    <a:pt x="243008" y="85737"/>
                  </a:lnTo>
                  <a:lnTo>
                    <a:pt x="132753" y="85737"/>
                  </a:lnTo>
                  <a:lnTo>
                    <a:pt x="127383" y="79235"/>
                  </a:lnTo>
                  <a:lnTo>
                    <a:pt x="37757" y="79235"/>
                  </a:lnTo>
                  <a:lnTo>
                    <a:pt x="37757" y="64706"/>
                  </a:lnTo>
                  <a:close/>
                </a:path>
                <a:path w="1599564" h="242570">
                  <a:moveTo>
                    <a:pt x="185369" y="96570"/>
                  </a:moveTo>
                  <a:lnTo>
                    <a:pt x="74269" y="96570"/>
                  </a:lnTo>
                  <a:lnTo>
                    <a:pt x="89121" y="99728"/>
                  </a:lnTo>
                  <a:lnTo>
                    <a:pt x="99766" y="108602"/>
                  </a:lnTo>
                  <a:lnTo>
                    <a:pt x="106175" y="122293"/>
                  </a:lnTo>
                  <a:lnTo>
                    <a:pt x="108318" y="139903"/>
                  </a:lnTo>
                  <a:lnTo>
                    <a:pt x="108318" y="236448"/>
                  </a:lnTo>
                  <a:lnTo>
                    <a:pt x="149479" y="236448"/>
                  </a:lnTo>
                  <a:lnTo>
                    <a:pt x="149479" y="142379"/>
                  </a:lnTo>
                  <a:lnTo>
                    <a:pt x="153127" y="118639"/>
                  </a:lnTo>
                  <a:lnTo>
                    <a:pt x="162199" y="104735"/>
                  </a:lnTo>
                  <a:lnTo>
                    <a:pt x="173883" y="98200"/>
                  </a:lnTo>
                  <a:lnTo>
                    <a:pt x="185369" y="96570"/>
                  </a:lnTo>
                  <a:close/>
                </a:path>
                <a:path w="1599564" h="242570">
                  <a:moveTo>
                    <a:pt x="250230" y="96570"/>
                  </a:moveTo>
                  <a:lnTo>
                    <a:pt x="185369" y="96570"/>
                  </a:lnTo>
                  <a:lnTo>
                    <a:pt x="199002" y="99510"/>
                  </a:lnTo>
                  <a:lnTo>
                    <a:pt x="208773" y="108021"/>
                  </a:lnTo>
                  <a:lnTo>
                    <a:pt x="214656" y="121640"/>
                  </a:lnTo>
                  <a:lnTo>
                    <a:pt x="216623" y="139903"/>
                  </a:lnTo>
                  <a:lnTo>
                    <a:pt x="216623" y="236448"/>
                  </a:lnTo>
                  <a:lnTo>
                    <a:pt x="257784" y="236448"/>
                  </a:lnTo>
                  <a:lnTo>
                    <a:pt x="257784" y="133083"/>
                  </a:lnTo>
                  <a:lnTo>
                    <a:pt x="252040" y="99286"/>
                  </a:lnTo>
                  <a:lnTo>
                    <a:pt x="250230" y="96570"/>
                  </a:lnTo>
                  <a:close/>
                </a:path>
                <a:path w="1599564" h="242570">
                  <a:moveTo>
                    <a:pt x="188150" y="58813"/>
                  </a:moveTo>
                  <a:lnTo>
                    <a:pt x="171665" y="60279"/>
                  </a:lnTo>
                  <a:lnTo>
                    <a:pt x="156975" y="64965"/>
                  </a:lnTo>
                  <a:lnTo>
                    <a:pt x="144023" y="73306"/>
                  </a:lnTo>
                  <a:lnTo>
                    <a:pt x="132753" y="85737"/>
                  </a:lnTo>
                  <a:lnTo>
                    <a:pt x="243008" y="85737"/>
                  </a:lnTo>
                  <a:lnTo>
                    <a:pt x="236664" y="76222"/>
                  </a:lnTo>
                  <a:lnTo>
                    <a:pt x="214439" y="63020"/>
                  </a:lnTo>
                  <a:lnTo>
                    <a:pt x="188150" y="58813"/>
                  </a:lnTo>
                  <a:close/>
                </a:path>
                <a:path w="1599564" h="242570">
                  <a:moveTo>
                    <a:pt x="83248" y="58813"/>
                  </a:moveTo>
                  <a:lnTo>
                    <a:pt x="68918" y="60134"/>
                  </a:lnTo>
                  <a:lnTo>
                    <a:pt x="56392" y="64038"/>
                  </a:lnTo>
                  <a:lnTo>
                    <a:pt x="46074" y="70434"/>
                  </a:lnTo>
                  <a:lnTo>
                    <a:pt x="38366" y="79235"/>
                  </a:lnTo>
                  <a:lnTo>
                    <a:pt x="127383" y="79235"/>
                  </a:lnTo>
                  <a:lnTo>
                    <a:pt x="123239" y="74217"/>
                  </a:lnTo>
                  <a:lnTo>
                    <a:pt x="111601" y="65774"/>
                  </a:lnTo>
                  <a:lnTo>
                    <a:pt x="98163" y="60582"/>
                  </a:lnTo>
                  <a:lnTo>
                    <a:pt x="83248" y="58813"/>
                  </a:lnTo>
                  <a:close/>
                </a:path>
                <a:path w="1599564" h="242570">
                  <a:moveTo>
                    <a:pt x="565200" y="58813"/>
                  </a:moveTo>
                  <a:lnTo>
                    <a:pt x="532180" y="65516"/>
                  </a:lnTo>
                  <a:lnTo>
                    <a:pt x="503888" y="84347"/>
                  </a:lnTo>
                  <a:lnTo>
                    <a:pt x="484126" y="113388"/>
                  </a:lnTo>
                  <a:lnTo>
                    <a:pt x="476694" y="150723"/>
                  </a:lnTo>
                  <a:lnTo>
                    <a:pt x="483633" y="186533"/>
                  </a:lnTo>
                  <a:lnTo>
                    <a:pt x="502496" y="215523"/>
                  </a:lnTo>
                  <a:lnTo>
                    <a:pt x="530352" y="234939"/>
                  </a:lnTo>
                  <a:lnTo>
                    <a:pt x="564273" y="242023"/>
                  </a:lnTo>
                  <a:lnTo>
                    <a:pt x="580797" y="240302"/>
                  </a:lnTo>
                  <a:lnTo>
                    <a:pt x="595957" y="235215"/>
                  </a:lnTo>
                  <a:lnTo>
                    <a:pt x="608968" y="226877"/>
                  </a:lnTo>
                  <a:lnTo>
                    <a:pt x="619048" y="215404"/>
                  </a:lnTo>
                  <a:lnTo>
                    <a:pt x="657415" y="215404"/>
                  </a:lnTo>
                  <a:lnTo>
                    <a:pt x="657415" y="204266"/>
                  </a:lnTo>
                  <a:lnTo>
                    <a:pt x="568604" y="204266"/>
                  </a:lnTo>
                  <a:lnTo>
                    <a:pt x="548660" y="199923"/>
                  </a:lnTo>
                  <a:lnTo>
                    <a:pt x="532545" y="188093"/>
                  </a:lnTo>
                  <a:lnTo>
                    <a:pt x="521769" y="170576"/>
                  </a:lnTo>
                  <a:lnTo>
                    <a:pt x="517842" y="149174"/>
                  </a:lnTo>
                  <a:lnTo>
                    <a:pt x="522070" y="128948"/>
                  </a:lnTo>
                  <a:lnTo>
                    <a:pt x="533322" y="112199"/>
                  </a:lnTo>
                  <a:lnTo>
                    <a:pt x="549448" y="100787"/>
                  </a:lnTo>
                  <a:lnTo>
                    <a:pt x="568299" y="96570"/>
                  </a:lnTo>
                  <a:lnTo>
                    <a:pt x="657415" y="96570"/>
                  </a:lnTo>
                  <a:lnTo>
                    <a:pt x="657415" y="79857"/>
                  </a:lnTo>
                  <a:lnTo>
                    <a:pt x="616267" y="79857"/>
                  </a:lnTo>
                  <a:lnTo>
                    <a:pt x="604807" y="70177"/>
                  </a:lnTo>
                  <a:lnTo>
                    <a:pt x="592824" y="63653"/>
                  </a:lnTo>
                  <a:lnTo>
                    <a:pt x="579796" y="59971"/>
                  </a:lnTo>
                  <a:lnTo>
                    <a:pt x="565200" y="58813"/>
                  </a:lnTo>
                  <a:close/>
                </a:path>
                <a:path w="1599564" h="242570">
                  <a:moveTo>
                    <a:pt x="657415" y="215404"/>
                  </a:moveTo>
                  <a:lnTo>
                    <a:pt x="619671" y="215404"/>
                  </a:lnTo>
                  <a:lnTo>
                    <a:pt x="619671" y="236448"/>
                  </a:lnTo>
                  <a:lnTo>
                    <a:pt x="657415" y="236448"/>
                  </a:lnTo>
                  <a:lnTo>
                    <a:pt x="657415" y="215404"/>
                  </a:lnTo>
                  <a:close/>
                </a:path>
                <a:path w="1599564" h="242570">
                  <a:moveTo>
                    <a:pt x="657415" y="96570"/>
                  </a:moveTo>
                  <a:lnTo>
                    <a:pt x="568299" y="96570"/>
                  </a:lnTo>
                  <a:lnTo>
                    <a:pt x="588548" y="100980"/>
                  </a:lnTo>
                  <a:lnTo>
                    <a:pt x="604739" y="112817"/>
                  </a:lnTo>
                  <a:lnTo>
                    <a:pt x="615476" y="129992"/>
                  </a:lnTo>
                  <a:lnTo>
                    <a:pt x="619366" y="150418"/>
                  </a:lnTo>
                  <a:lnTo>
                    <a:pt x="615351" y="171235"/>
                  </a:lnTo>
                  <a:lnTo>
                    <a:pt x="604429" y="188367"/>
                  </a:lnTo>
                  <a:lnTo>
                    <a:pt x="588285" y="199987"/>
                  </a:lnTo>
                  <a:lnTo>
                    <a:pt x="568604" y="204266"/>
                  </a:lnTo>
                  <a:lnTo>
                    <a:pt x="657415" y="204266"/>
                  </a:lnTo>
                  <a:lnTo>
                    <a:pt x="657415" y="96570"/>
                  </a:lnTo>
                  <a:close/>
                </a:path>
                <a:path w="1599564" h="242570">
                  <a:moveTo>
                    <a:pt x="657415" y="0"/>
                  </a:moveTo>
                  <a:lnTo>
                    <a:pt x="616267" y="0"/>
                  </a:lnTo>
                  <a:lnTo>
                    <a:pt x="616267" y="79857"/>
                  </a:lnTo>
                  <a:lnTo>
                    <a:pt x="657415" y="79857"/>
                  </a:lnTo>
                  <a:lnTo>
                    <a:pt x="657415" y="0"/>
                  </a:lnTo>
                  <a:close/>
                </a:path>
                <a:path w="1599564" h="242570">
                  <a:moveTo>
                    <a:pt x="716737" y="0"/>
                  </a:moveTo>
                  <a:lnTo>
                    <a:pt x="708537" y="1656"/>
                  </a:lnTo>
                  <a:lnTo>
                    <a:pt x="701840" y="6172"/>
                  </a:lnTo>
                  <a:lnTo>
                    <a:pt x="697324" y="12869"/>
                  </a:lnTo>
                  <a:lnTo>
                    <a:pt x="695667" y="21069"/>
                  </a:lnTo>
                  <a:lnTo>
                    <a:pt x="697324" y="29267"/>
                  </a:lnTo>
                  <a:lnTo>
                    <a:pt x="701840" y="35960"/>
                  </a:lnTo>
                  <a:lnTo>
                    <a:pt x="708537" y="40471"/>
                  </a:lnTo>
                  <a:lnTo>
                    <a:pt x="716737" y="42125"/>
                  </a:lnTo>
                  <a:lnTo>
                    <a:pt x="724937" y="40471"/>
                  </a:lnTo>
                  <a:lnTo>
                    <a:pt x="731634" y="35960"/>
                  </a:lnTo>
                  <a:lnTo>
                    <a:pt x="736150" y="29267"/>
                  </a:lnTo>
                  <a:lnTo>
                    <a:pt x="737806" y="21069"/>
                  </a:lnTo>
                  <a:lnTo>
                    <a:pt x="736150" y="12869"/>
                  </a:lnTo>
                  <a:lnTo>
                    <a:pt x="731634" y="6172"/>
                  </a:lnTo>
                  <a:lnTo>
                    <a:pt x="724937" y="1656"/>
                  </a:lnTo>
                  <a:lnTo>
                    <a:pt x="716737" y="0"/>
                  </a:lnTo>
                  <a:close/>
                </a:path>
                <a:path w="1599564" h="242570">
                  <a:moveTo>
                    <a:pt x="1374051" y="64706"/>
                  </a:moveTo>
                  <a:lnTo>
                    <a:pt x="1336294" y="64706"/>
                  </a:lnTo>
                  <a:lnTo>
                    <a:pt x="1336294" y="236448"/>
                  </a:lnTo>
                  <a:lnTo>
                    <a:pt x="1377454" y="236448"/>
                  </a:lnTo>
                  <a:lnTo>
                    <a:pt x="1377454" y="138658"/>
                  </a:lnTo>
                  <a:lnTo>
                    <a:pt x="1379823" y="121713"/>
                  </a:lnTo>
                  <a:lnTo>
                    <a:pt x="1386892" y="109413"/>
                  </a:lnTo>
                  <a:lnTo>
                    <a:pt x="1398601" y="101757"/>
                  </a:lnTo>
                  <a:lnTo>
                    <a:pt x="1414894" y="98742"/>
                  </a:lnTo>
                  <a:lnTo>
                    <a:pt x="1414894" y="79857"/>
                  </a:lnTo>
                  <a:lnTo>
                    <a:pt x="1374051" y="79857"/>
                  </a:lnTo>
                  <a:lnTo>
                    <a:pt x="1374051" y="64706"/>
                  </a:lnTo>
                  <a:close/>
                </a:path>
                <a:path w="1599564" h="242570">
                  <a:moveTo>
                    <a:pt x="1414894" y="58813"/>
                  </a:moveTo>
                  <a:lnTo>
                    <a:pt x="1413967" y="58813"/>
                  </a:lnTo>
                  <a:lnTo>
                    <a:pt x="1401124" y="59839"/>
                  </a:lnTo>
                  <a:lnTo>
                    <a:pt x="1391067" y="63301"/>
                  </a:lnTo>
                  <a:lnTo>
                    <a:pt x="1382636" y="69781"/>
                  </a:lnTo>
                  <a:lnTo>
                    <a:pt x="1374673" y="79857"/>
                  </a:lnTo>
                  <a:lnTo>
                    <a:pt x="1414894" y="79857"/>
                  </a:lnTo>
                  <a:lnTo>
                    <a:pt x="1414894" y="58813"/>
                  </a:lnTo>
                  <a:close/>
                </a:path>
                <a:path w="1599564" h="242570">
                  <a:moveTo>
                    <a:pt x="1510157" y="58813"/>
                  </a:moveTo>
                  <a:lnTo>
                    <a:pt x="1473974" y="66087"/>
                  </a:lnTo>
                  <a:lnTo>
                    <a:pt x="1445364" y="85896"/>
                  </a:lnTo>
                  <a:lnTo>
                    <a:pt x="1426560" y="115220"/>
                  </a:lnTo>
                  <a:lnTo>
                    <a:pt x="1419796" y="151041"/>
                  </a:lnTo>
                  <a:lnTo>
                    <a:pt x="1426696" y="186666"/>
                  </a:lnTo>
                  <a:lnTo>
                    <a:pt x="1445752" y="215563"/>
                  </a:lnTo>
                  <a:lnTo>
                    <a:pt x="1474499" y="234944"/>
                  </a:lnTo>
                  <a:lnTo>
                    <a:pt x="1510474" y="242023"/>
                  </a:lnTo>
                  <a:lnTo>
                    <a:pt x="1537269" y="237565"/>
                  </a:lnTo>
                  <a:lnTo>
                    <a:pt x="1561455" y="225156"/>
                  </a:lnTo>
                  <a:lnTo>
                    <a:pt x="1580883" y="206249"/>
                  </a:lnTo>
                  <a:lnTo>
                    <a:pt x="1581919" y="204266"/>
                  </a:lnTo>
                  <a:lnTo>
                    <a:pt x="1510474" y="204266"/>
                  </a:lnTo>
                  <a:lnTo>
                    <a:pt x="1492800" y="200886"/>
                  </a:lnTo>
                  <a:lnTo>
                    <a:pt x="1478437" y="192312"/>
                  </a:lnTo>
                  <a:lnTo>
                    <a:pt x="1468253" y="180896"/>
                  </a:lnTo>
                  <a:lnTo>
                    <a:pt x="1463116" y="168986"/>
                  </a:lnTo>
                  <a:lnTo>
                    <a:pt x="1596491" y="168986"/>
                  </a:lnTo>
                  <a:lnTo>
                    <a:pt x="1598053" y="161556"/>
                  </a:lnTo>
                  <a:lnTo>
                    <a:pt x="1598968" y="154749"/>
                  </a:lnTo>
                  <a:lnTo>
                    <a:pt x="1598968" y="148247"/>
                  </a:lnTo>
                  <a:lnTo>
                    <a:pt x="1596548" y="135877"/>
                  </a:lnTo>
                  <a:lnTo>
                    <a:pt x="1461871" y="135877"/>
                  </a:lnTo>
                  <a:lnTo>
                    <a:pt x="1468987" y="118634"/>
                  </a:lnTo>
                  <a:lnTo>
                    <a:pt x="1479984" y="106356"/>
                  </a:lnTo>
                  <a:lnTo>
                    <a:pt x="1493997" y="99011"/>
                  </a:lnTo>
                  <a:lnTo>
                    <a:pt x="1510157" y="96570"/>
                  </a:lnTo>
                  <a:lnTo>
                    <a:pt x="1581105" y="96570"/>
                  </a:lnTo>
                  <a:lnTo>
                    <a:pt x="1573245" y="84732"/>
                  </a:lnTo>
                  <a:lnTo>
                    <a:pt x="1545052" y="65738"/>
                  </a:lnTo>
                  <a:lnTo>
                    <a:pt x="1510157" y="58813"/>
                  </a:lnTo>
                  <a:close/>
                </a:path>
                <a:path w="1599564" h="242570">
                  <a:moveTo>
                    <a:pt x="1593405" y="182295"/>
                  </a:moveTo>
                  <a:lnTo>
                    <a:pt x="1550073" y="182295"/>
                  </a:lnTo>
                  <a:lnTo>
                    <a:pt x="1542753" y="192125"/>
                  </a:lnTo>
                  <a:lnTo>
                    <a:pt x="1533521" y="198967"/>
                  </a:lnTo>
                  <a:lnTo>
                    <a:pt x="1522666" y="202966"/>
                  </a:lnTo>
                  <a:lnTo>
                    <a:pt x="1510474" y="204266"/>
                  </a:lnTo>
                  <a:lnTo>
                    <a:pt x="1581919" y="204266"/>
                  </a:lnTo>
                  <a:lnTo>
                    <a:pt x="1593405" y="182295"/>
                  </a:lnTo>
                  <a:close/>
                </a:path>
                <a:path w="1599564" h="242570">
                  <a:moveTo>
                    <a:pt x="1581105" y="96570"/>
                  </a:moveTo>
                  <a:lnTo>
                    <a:pt x="1510157" y="96570"/>
                  </a:lnTo>
                  <a:lnTo>
                    <a:pt x="1527730" y="99231"/>
                  </a:lnTo>
                  <a:lnTo>
                    <a:pt x="1541645" y="106941"/>
                  </a:lnTo>
                  <a:lnTo>
                    <a:pt x="1551499" y="119293"/>
                  </a:lnTo>
                  <a:lnTo>
                    <a:pt x="1556893" y="135877"/>
                  </a:lnTo>
                  <a:lnTo>
                    <a:pt x="1596548" y="135877"/>
                  </a:lnTo>
                  <a:lnTo>
                    <a:pt x="1592097" y="113125"/>
                  </a:lnTo>
                  <a:lnTo>
                    <a:pt x="1581105" y="96570"/>
                  </a:lnTo>
                  <a:close/>
                </a:path>
                <a:path w="1599564" h="242570">
                  <a:moveTo>
                    <a:pt x="1205661" y="58813"/>
                  </a:moveTo>
                  <a:lnTo>
                    <a:pt x="1171200" y="65975"/>
                  </a:lnTo>
                  <a:lnTo>
                    <a:pt x="1143963" y="85469"/>
                  </a:lnTo>
                  <a:lnTo>
                    <a:pt x="1126067" y="114304"/>
                  </a:lnTo>
                  <a:lnTo>
                    <a:pt x="1119632" y="149491"/>
                  </a:lnTo>
                  <a:lnTo>
                    <a:pt x="1125849" y="185884"/>
                  </a:lnTo>
                  <a:lnTo>
                    <a:pt x="1143149" y="215255"/>
                  </a:lnTo>
                  <a:lnTo>
                    <a:pt x="1169502" y="234877"/>
                  </a:lnTo>
                  <a:lnTo>
                    <a:pt x="1202880" y="242023"/>
                  </a:lnTo>
                  <a:lnTo>
                    <a:pt x="1219400" y="240079"/>
                  </a:lnTo>
                  <a:lnTo>
                    <a:pt x="1235949" y="234595"/>
                  </a:lnTo>
                  <a:lnTo>
                    <a:pt x="1251049" y="226095"/>
                  </a:lnTo>
                  <a:lnTo>
                    <a:pt x="1263218" y="215099"/>
                  </a:lnTo>
                  <a:lnTo>
                    <a:pt x="1300988" y="215099"/>
                  </a:lnTo>
                  <a:lnTo>
                    <a:pt x="1300988" y="204266"/>
                  </a:lnTo>
                  <a:lnTo>
                    <a:pt x="1211859" y="204266"/>
                  </a:lnTo>
                  <a:lnTo>
                    <a:pt x="1191605" y="200044"/>
                  </a:lnTo>
                  <a:lnTo>
                    <a:pt x="1175415" y="188598"/>
                  </a:lnTo>
                  <a:lnTo>
                    <a:pt x="1164680" y="171755"/>
                  </a:lnTo>
                  <a:lnTo>
                    <a:pt x="1160792" y="151345"/>
                  </a:lnTo>
                  <a:lnTo>
                    <a:pt x="1164675" y="129864"/>
                  </a:lnTo>
                  <a:lnTo>
                    <a:pt x="1175375" y="112471"/>
                  </a:lnTo>
                  <a:lnTo>
                    <a:pt x="1191471" y="100821"/>
                  </a:lnTo>
                  <a:lnTo>
                    <a:pt x="1211541" y="96570"/>
                  </a:lnTo>
                  <a:lnTo>
                    <a:pt x="1300988" y="96570"/>
                  </a:lnTo>
                  <a:lnTo>
                    <a:pt x="1300988" y="86360"/>
                  </a:lnTo>
                  <a:lnTo>
                    <a:pt x="1262608" y="86360"/>
                  </a:lnTo>
                  <a:lnTo>
                    <a:pt x="1253317" y="76440"/>
                  </a:lnTo>
                  <a:lnTo>
                    <a:pt x="1239821" y="67595"/>
                  </a:lnTo>
                  <a:lnTo>
                    <a:pt x="1223482" y="61246"/>
                  </a:lnTo>
                  <a:lnTo>
                    <a:pt x="1205661" y="58813"/>
                  </a:lnTo>
                  <a:close/>
                </a:path>
                <a:path w="1599564" h="242570">
                  <a:moveTo>
                    <a:pt x="1300988" y="215099"/>
                  </a:moveTo>
                  <a:lnTo>
                    <a:pt x="1263218" y="215099"/>
                  </a:lnTo>
                  <a:lnTo>
                    <a:pt x="1263218" y="236448"/>
                  </a:lnTo>
                  <a:lnTo>
                    <a:pt x="1300988" y="236448"/>
                  </a:lnTo>
                  <a:lnTo>
                    <a:pt x="1300988" y="215099"/>
                  </a:lnTo>
                  <a:close/>
                </a:path>
                <a:path w="1599564" h="242570">
                  <a:moveTo>
                    <a:pt x="1300988" y="96570"/>
                  </a:moveTo>
                  <a:lnTo>
                    <a:pt x="1211541" y="96570"/>
                  </a:lnTo>
                  <a:lnTo>
                    <a:pt x="1231961" y="100714"/>
                  </a:lnTo>
                  <a:lnTo>
                    <a:pt x="1247908" y="112083"/>
                  </a:lnTo>
                  <a:lnTo>
                    <a:pt x="1258283" y="129082"/>
                  </a:lnTo>
                  <a:lnTo>
                    <a:pt x="1261986" y="150114"/>
                  </a:lnTo>
                  <a:lnTo>
                    <a:pt x="1258374" y="170973"/>
                  </a:lnTo>
                  <a:lnTo>
                    <a:pt x="1248176" y="188210"/>
                  </a:lnTo>
                  <a:lnTo>
                    <a:pt x="1232352" y="199938"/>
                  </a:lnTo>
                  <a:lnTo>
                    <a:pt x="1211859" y="204266"/>
                  </a:lnTo>
                  <a:lnTo>
                    <a:pt x="1300988" y="204266"/>
                  </a:lnTo>
                  <a:lnTo>
                    <a:pt x="1300988" y="96570"/>
                  </a:lnTo>
                  <a:close/>
                </a:path>
                <a:path w="1599564" h="242570">
                  <a:moveTo>
                    <a:pt x="1300988" y="64706"/>
                  </a:moveTo>
                  <a:lnTo>
                    <a:pt x="1263218" y="64706"/>
                  </a:lnTo>
                  <a:lnTo>
                    <a:pt x="1263218" y="86360"/>
                  </a:lnTo>
                  <a:lnTo>
                    <a:pt x="1300988" y="86360"/>
                  </a:lnTo>
                  <a:lnTo>
                    <a:pt x="1300988" y="64706"/>
                  </a:lnTo>
                  <a:close/>
                </a:path>
                <a:path w="1599564" h="242570">
                  <a:moveTo>
                    <a:pt x="737311" y="64706"/>
                  </a:moveTo>
                  <a:lnTo>
                    <a:pt x="696150" y="64706"/>
                  </a:lnTo>
                  <a:lnTo>
                    <a:pt x="696150" y="236461"/>
                  </a:lnTo>
                  <a:lnTo>
                    <a:pt x="737311" y="236461"/>
                  </a:lnTo>
                  <a:lnTo>
                    <a:pt x="737311" y="64706"/>
                  </a:lnTo>
                  <a:close/>
                </a:path>
                <a:path w="1599564" h="242570">
                  <a:moveTo>
                    <a:pt x="803681" y="64693"/>
                  </a:moveTo>
                  <a:lnTo>
                    <a:pt x="757910" y="64693"/>
                  </a:lnTo>
                  <a:lnTo>
                    <a:pt x="842975" y="242023"/>
                  </a:lnTo>
                  <a:lnTo>
                    <a:pt x="887014" y="153098"/>
                  </a:lnTo>
                  <a:lnTo>
                    <a:pt x="844105" y="153098"/>
                  </a:lnTo>
                  <a:lnTo>
                    <a:pt x="803681" y="64693"/>
                  </a:lnTo>
                  <a:close/>
                </a:path>
                <a:path w="1599564" h="242570">
                  <a:moveTo>
                    <a:pt x="1019175" y="58813"/>
                  </a:moveTo>
                  <a:lnTo>
                    <a:pt x="983677" y="66068"/>
                  </a:lnTo>
                  <a:lnTo>
                    <a:pt x="954766" y="85742"/>
                  </a:lnTo>
                  <a:lnTo>
                    <a:pt x="935314" y="114701"/>
                  </a:lnTo>
                  <a:lnTo>
                    <a:pt x="928192" y="149809"/>
                  </a:lnTo>
                  <a:lnTo>
                    <a:pt x="935319" y="185493"/>
                  </a:lnTo>
                  <a:lnTo>
                    <a:pt x="954806" y="214828"/>
                  </a:lnTo>
                  <a:lnTo>
                    <a:pt x="983811" y="234707"/>
                  </a:lnTo>
                  <a:lnTo>
                    <a:pt x="1019492" y="242023"/>
                  </a:lnTo>
                  <a:lnTo>
                    <a:pt x="1047472" y="237929"/>
                  </a:lnTo>
                  <a:lnTo>
                    <a:pt x="1071794" y="225972"/>
                  </a:lnTo>
                  <a:lnTo>
                    <a:pt x="1091472" y="206646"/>
                  </a:lnTo>
                  <a:lnTo>
                    <a:pt x="1092748" y="204266"/>
                  </a:lnTo>
                  <a:lnTo>
                    <a:pt x="1021029" y="204266"/>
                  </a:lnTo>
                  <a:lnTo>
                    <a:pt x="1000556" y="200162"/>
                  </a:lnTo>
                  <a:lnTo>
                    <a:pt x="984170" y="188834"/>
                  </a:lnTo>
                  <a:lnTo>
                    <a:pt x="973294" y="171760"/>
                  </a:lnTo>
                  <a:lnTo>
                    <a:pt x="969352" y="150418"/>
                  </a:lnTo>
                  <a:lnTo>
                    <a:pt x="973046" y="129076"/>
                  </a:lnTo>
                  <a:lnTo>
                    <a:pt x="983353" y="112002"/>
                  </a:lnTo>
                  <a:lnTo>
                    <a:pt x="999115" y="100675"/>
                  </a:lnTo>
                  <a:lnTo>
                    <a:pt x="1019175" y="96570"/>
                  </a:lnTo>
                  <a:lnTo>
                    <a:pt x="1092608" y="96570"/>
                  </a:lnTo>
                  <a:lnTo>
                    <a:pt x="1091857" y="95112"/>
                  </a:lnTo>
                  <a:lnTo>
                    <a:pt x="1071868" y="75372"/>
                  </a:lnTo>
                  <a:lnTo>
                    <a:pt x="1047120" y="63060"/>
                  </a:lnTo>
                  <a:lnTo>
                    <a:pt x="1019175" y="58813"/>
                  </a:lnTo>
                  <a:close/>
                </a:path>
                <a:path w="1599564" h="242570">
                  <a:moveTo>
                    <a:pt x="1105522" y="180441"/>
                  </a:moveTo>
                  <a:lnTo>
                    <a:pt x="1059103" y="180441"/>
                  </a:lnTo>
                  <a:lnTo>
                    <a:pt x="1051895" y="190036"/>
                  </a:lnTo>
                  <a:lnTo>
                    <a:pt x="1043204" y="197573"/>
                  </a:lnTo>
                  <a:lnTo>
                    <a:pt x="1032945" y="202501"/>
                  </a:lnTo>
                  <a:lnTo>
                    <a:pt x="1021029" y="204266"/>
                  </a:lnTo>
                  <a:lnTo>
                    <a:pt x="1092748" y="204266"/>
                  </a:lnTo>
                  <a:lnTo>
                    <a:pt x="1105522" y="180441"/>
                  </a:lnTo>
                  <a:close/>
                </a:path>
                <a:path w="1599564" h="242570">
                  <a:moveTo>
                    <a:pt x="930795" y="64693"/>
                  </a:moveTo>
                  <a:lnTo>
                    <a:pt x="884593" y="64693"/>
                  </a:lnTo>
                  <a:lnTo>
                    <a:pt x="844105" y="153098"/>
                  </a:lnTo>
                  <a:lnTo>
                    <a:pt x="887014" y="153098"/>
                  </a:lnTo>
                  <a:lnTo>
                    <a:pt x="930795" y="64693"/>
                  </a:lnTo>
                  <a:close/>
                </a:path>
                <a:path w="1599564" h="242570">
                  <a:moveTo>
                    <a:pt x="1092608" y="96570"/>
                  </a:moveTo>
                  <a:lnTo>
                    <a:pt x="1019175" y="96570"/>
                  </a:lnTo>
                  <a:lnTo>
                    <a:pt x="1032118" y="98225"/>
                  </a:lnTo>
                  <a:lnTo>
                    <a:pt x="1042854" y="103071"/>
                  </a:lnTo>
                  <a:lnTo>
                    <a:pt x="1051732" y="110935"/>
                  </a:lnTo>
                  <a:lnTo>
                    <a:pt x="1059103" y="121640"/>
                  </a:lnTo>
                  <a:lnTo>
                    <a:pt x="1105522" y="121640"/>
                  </a:lnTo>
                  <a:lnTo>
                    <a:pt x="1092608" y="96570"/>
                  </a:lnTo>
                  <a:close/>
                </a:path>
              </a:pathLst>
            </a:custGeom>
            <a:solidFill>
              <a:srgbClr val="00293A"/>
            </a:solidFill>
          </p:spPr>
          <p:txBody>
            <a:bodyPr wrap="square" lIns="0" tIns="0" rIns="0" bIns="0" rtlCol="0"/>
            <a:lstStyle/>
            <a:p>
              <a:endParaRPr/>
            </a:p>
          </p:txBody>
        </p:sp>
      </p:grpSp>
      <p:sp>
        <p:nvSpPr>
          <p:cNvPr id="46" name="Text Placeholder 22">
            <a:extLst>
              <a:ext uri="{FF2B5EF4-FFF2-40B4-BE49-F238E27FC236}">
                <a16:creationId xmlns:a16="http://schemas.microsoft.com/office/drawing/2014/main" id="{7ECED1E6-3BD8-954B-9307-736865313D8B}"/>
              </a:ext>
            </a:extLst>
          </p:cNvPr>
          <p:cNvSpPr>
            <a:spLocks noGrp="1"/>
          </p:cNvSpPr>
          <p:nvPr>
            <p:ph type="body" sz="quarter" idx="11" hasCustomPrompt="1"/>
          </p:nvPr>
        </p:nvSpPr>
        <p:spPr>
          <a:xfrm>
            <a:off x="901700" y="4591559"/>
            <a:ext cx="4356100" cy="326169"/>
          </a:xfrm>
        </p:spPr>
        <p:txBody>
          <a:bodyPr anchor="t" anchorCtr="0">
            <a:normAutofit/>
          </a:bodyPr>
          <a:lstStyle>
            <a:lvl1pPr>
              <a:lnSpc>
                <a:spcPct val="100000"/>
              </a:lnSpc>
              <a:spcBef>
                <a:spcPts val="600"/>
              </a:spcBef>
              <a:buNone/>
              <a:defRPr sz="1600">
                <a:solidFill>
                  <a:schemeClr val="bg1"/>
                </a:solidFill>
                <a:latin typeface="Arial" panose="020B0604020202020204" pitchFamily="34" charset="0"/>
                <a:cs typeface="Arial" panose="020B0604020202020204" pitchFamily="34" charset="0"/>
              </a:defRPr>
            </a:lvl1pPr>
            <a:lvl2pPr>
              <a:buNone/>
              <a:defRPr sz="1440">
                <a:solidFill>
                  <a:schemeClr val="accent1"/>
                </a:solidFill>
              </a:defRPr>
            </a:lvl2pPr>
            <a:lvl3pPr marL="0" indent="0">
              <a:buFont typeface="+mj-lt"/>
              <a:buNone/>
              <a:defRPr sz="1440">
                <a:solidFill>
                  <a:schemeClr val="accent1"/>
                </a:solidFill>
              </a:defRPr>
            </a:lvl3pPr>
            <a:lvl4pPr marL="1906" indent="-1906">
              <a:buNone/>
              <a:defRPr sz="1440">
                <a:solidFill>
                  <a:schemeClr val="accent1"/>
                </a:solidFill>
              </a:defRPr>
            </a:lvl4pPr>
            <a:lvl5pPr marL="0" indent="0">
              <a:defRPr sz="1440">
                <a:solidFill>
                  <a:schemeClr val="accent1"/>
                </a:solidFill>
              </a:defRPr>
            </a:lvl5pPr>
            <a:lvl6pPr marL="1906" indent="-1906">
              <a:buNone/>
              <a:defRPr sz="1440">
                <a:solidFill>
                  <a:schemeClr val="accent1"/>
                </a:solidFill>
              </a:defRPr>
            </a:lvl6pPr>
            <a:lvl7pPr marL="1906" indent="-1906">
              <a:buNone/>
              <a:defRPr sz="1440">
                <a:solidFill>
                  <a:schemeClr val="accent1"/>
                </a:solidFill>
              </a:defRPr>
            </a:lvl7pPr>
            <a:lvl8pPr marL="1906" indent="-1906">
              <a:buNone/>
              <a:defRPr sz="1440">
                <a:solidFill>
                  <a:schemeClr val="accent1"/>
                </a:solidFill>
              </a:defRPr>
            </a:lvl8pPr>
            <a:lvl9pPr marL="1906" indent="-1906">
              <a:buNone/>
              <a:defRPr sz="1440">
                <a:solidFill>
                  <a:schemeClr val="accent1"/>
                </a:solidFill>
              </a:defRPr>
            </a:lvl9pPr>
          </a:lstStyle>
          <a:p>
            <a:pPr lvl="0"/>
            <a:r>
              <a:rPr lang="en-US" dirty="0"/>
              <a:t>Version X | Month, XX, Year</a:t>
            </a:r>
          </a:p>
        </p:txBody>
      </p:sp>
      <p:pic>
        <p:nvPicPr>
          <p:cNvPr id="47" name="Picture 46" descr="A collage of a person and person&#10;&#10;Description automatically generated with low confidence">
            <a:extLst>
              <a:ext uri="{FF2B5EF4-FFF2-40B4-BE49-F238E27FC236}">
                <a16:creationId xmlns:a16="http://schemas.microsoft.com/office/drawing/2014/main" id="{FA5453C7-DA46-374C-BD9E-1CDD58FFDB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52160" y="0"/>
            <a:ext cx="8778240" cy="8229600"/>
          </a:xfrm>
          <a:prstGeom prst="rect">
            <a:avLst/>
          </a:prstGeom>
        </p:spPr>
      </p:pic>
      <p:sp>
        <p:nvSpPr>
          <p:cNvPr id="48" name="Text Placeholder 167">
            <a:extLst>
              <a:ext uri="{FF2B5EF4-FFF2-40B4-BE49-F238E27FC236}">
                <a16:creationId xmlns:a16="http://schemas.microsoft.com/office/drawing/2014/main" id="{A079A47D-4F36-8A4E-A8E3-12EE065ADC03}"/>
              </a:ext>
            </a:extLst>
          </p:cNvPr>
          <p:cNvSpPr>
            <a:spLocks noGrp="1"/>
          </p:cNvSpPr>
          <p:nvPr>
            <p:ph type="body" sz="quarter" idx="12" hasCustomPrompt="1"/>
          </p:nvPr>
        </p:nvSpPr>
        <p:spPr>
          <a:xfrm>
            <a:off x="901700" y="1982147"/>
            <a:ext cx="4356100" cy="2439988"/>
          </a:xfrm>
        </p:spPr>
        <p:txBody>
          <a:bodyPr anchor="b"/>
          <a:lstStyle>
            <a:lvl1pPr marL="0" indent="0">
              <a:buNone/>
              <a:defRPr sz="5400" b="0" i="0">
                <a:solidFill>
                  <a:schemeClr val="bg1"/>
                </a:solidFill>
                <a:latin typeface="Arial" panose="020B0604020202020204" pitchFamily="34" charset="0"/>
                <a:cs typeface="Arial" panose="020B0604020202020204" pitchFamily="34" charset="0"/>
              </a:defRPr>
            </a:lvl1pPr>
            <a:lvl2pPr marL="280034" indent="0">
              <a:buNone/>
              <a:defRPr sz="4000" b="0" i="0">
                <a:solidFill>
                  <a:schemeClr val="accent3"/>
                </a:solidFill>
                <a:latin typeface="Hepta Slab" pitchFamily="2" charset="77"/>
                <a:cs typeface="Hepta Slab" pitchFamily="2" charset="77"/>
              </a:defRPr>
            </a:lvl2pPr>
            <a:lvl3pPr marL="560070" indent="0">
              <a:buNone/>
              <a:defRPr sz="4000" b="0" i="0">
                <a:solidFill>
                  <a:schemeClr val="accent3"/>
                </a:solidFill>
                <a:latin typeface="Hepta Slab" pitchFamily="2" charset="77"/>
                <a:cs typeface="Hepta Slab" pitchFamily="2" charset="77"/>
              </a:defRPr>
            </a:lvl3pPr>
            <a:lvl4pPr marL="828674" indent="0">
              <a:buNone/>
              <a:defRPr sz="4000" b="0" i="0">
                <a:solidFill>
                  <a:schemeClr val="accent3"/>
                </a:solidFill>
                <a:latin typeface="Hepta Slab" pitchFamily="2" charset="77"/>
                <a:cs typeface="Hepta Slab" pitchFamily="2" charset="77"/>
              </a:defRPr>
            </a:lvl4pPr>
            <a:lvl5pPr>
              <a:defRPr>
                <a:solidFill>
                  <a:schemeClr val="bg1"/>
                </a:solidFill>
              </a:defRPr>
            </a:lvl5pPr>
          </a:lstStyle>
          <a:p>
            <a:pPr lvl="0"/>
            <a:r>
              <a:rPr lang="en-US" dirty="0"/>
              <a:t>Chapter Header Goes Here</a:t>
            </a:r>
          </a:p>
        </p:txBody>
      </p:sp>
    </p:spTree>
    <p:extLst>
      <p:ext uri="{BB962C8B-B14F-4D97-AF65-F5344CB8AC3E}">
        <p14:creationId xmlns:p14="http://schemas.microsoft.com/office/powerpoint/2010/main" val="14455792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34864BB-D081-D249-AC92-DA63385CDD24}"/>
              </a:ext>
            </a:extLst>
          </p:cNvPr>
          <p:cNvSpPr/>
          <p:nvPr userDrawn="1"/>
        </p:nvSpPr>
        <p:spPr>
          <a:xfrm>
            <a:off x="7315200" y="0"/>
            <a:ext cx="7315200" cy="82295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Text Placeholder 17">
            <a:extLst>
              <a:ext uri="{FF2B5EF4-FFF2-40B4-BE49-F238E27FC236}">
                <a16:creationId xmlns:a16="http://schemas.microsoft.com/office/drawing/2014/main" id="{E8B6603F-9158-2141-9F49-F7D3C21767BC}"/>
              </a:ext>
            </a:extLst>
          </p:cNvPr>
          <p:cNvSpPr>
            <a:spLocks noGrp="1"/>
          </p:cNvSpPr>
          <p:nvPr>
            <p:ph type="body" sz="quarter" idx="11" hasCustomPrompt="1"/>
          </p:nvPr>
        </p:nvSpPr>
        <p:spPr>
          <a:xfrm>
            <a:off x="2209799" y="838199"/>
            <a:ext cx="4343399" cy="914401"/>
          </a:xfrm>
        </p:spPr>
        <p:txBody>
          <a:bodyPr>
            <a:noAutofit/>
          </a:bodyPr>
          <a:lstStyle>
            <a:lvl1pPr marL="0" indent="0">
              <a:spcBef>
                <a:spcPts val="0"/>
              </a:spcBef>
              <a:buNone/>
              <a:defRPr sz="3200" b="0" i="0">
                <a:solidFill>
                  <a:srgbClr val="002939"/>
                </a:solidFill>
                <a:latin typeface="Arial" panose="020B0604020202020204" pitchFamily="34" charset="0"/>
                <a:cs typeface="Arial" panose="020B0604020202020204" pitchFamily="34" charset="0"/>
              </a:defRPr>
            </a:lvl1pPr>
            <a:lvl2pPr marL="280034" indent="0">
              <a:buNone/>
              <a:defRPr>
                <a:latin typeface="+mj-lt"/>
              </a:defRPr>
            </a:lvl2pPr>
            <a:lvl3pPr marL="560070" indent="0">
              <a:buNone/>
              <a:defRPr>
                <a:latin typeface="+mj-lt"/>
              </a:defRPr>
            </a:lvl3pPr>
            <a:lvl4pPr marL="828674" indent="0">
              <a:buNone/>
              <a:defRPr>
                <a:latin typeface="+mj-lt"/>
              </a:defRPr>
            </a:lvl4pPr>
            <a:lvl5pPr marL="1108710" indent="0">
              <a:buNone/>
              <a:defRPr>
                <a:latin typeface="+mj-lt"/>
              </a:defRPr>
            </a:lvl5pPr>
          </a:lstStyle>
          <a:p>
            <a:pPr lvl="0"/>
            <a:r>
              <a:rPr lang="en-US" dirty="0"/>
              <a:t>Short Header </a:t>
            </a:r>
          </a:p>
          <a:p>
            <a:pPr lvl="0"/>
            <a:r>
              <a:rPr lang="en-US" dirty="0"/>
              <a:t>For Blurb</a:t>
            </a:r>
          </a:p>
        </p:txBody>
      </p:sp>
      <p:sp>
        <p:nvSpPr>
          <p:cNvPr id="20" name="Text Placeholder 17">
            <a:extLst>
              <a:ext uri="{FF2B5EF4-FFF2-40B4-BE49-F238E27FC236}">
                <a16:creationId xmlns:a16="http://schemas.microsoft.com/office/drawing/2014/main" id="{27539157-6642-3D4B-8924-F53BF3A3334C}"/>
              </a:ext>
            </a:extLst>
          </p:cNvPr>
          <p:cNvSpPr>
            <a:spLocks noGrp="1"/>
          </p:cNvSpPr>
          <p:nvPr>
            <p:ph type="body" sz="quarter" idx="12" hasCustomPrompt="1"/>
          </p:nvPr>
        </p:nvSpPr>
        <p:spPr>
          <a:xfrm>
            <a:off x="2209800" y="1905003"/>
            <a:ext cx="4343400" cy="1089456"/>
          </a:xfrm>
        </p:spPr>
        <p:txBody>
          <a:bodyPr>
            <a:noAutofit/>
          </a:bodyPr>
          <a:lstStyle>
            <a:lvl1pPr marL="0" indent="0">
              <a:lnSpc>
                <a:spcPct val="100000"/>
              </a:lnSpc>
              <a:spcBef>
                <a:spcPts val="600"/>
              </a:spcBef>
              <a:buNone/>
              <a:defRPr sz="1800" b="0" i="0">
                <a:solidFill>
                  <a:srgbClr val="00609C"/>
                </a:solidFill>
                <a:latin typeface="Arial" panose="020B0604020202020204" pitchFamily="34" charset="0"/>
                <a:cs typeface="Arial" panose="020B0604020202020204" pitchFamily="34" charset="0"/>
              </a:defRPr>
            </a:lvl1pPr>
            <a:lvl2pPr marL="280034" indent="0">
              <a:buNone/>
              <a:defRPr>
                <a:latin typeface="+mj-lt"/>
              </a:defRPr>
            </a:lvl2pPr>
            <a:lvl3pPr marL="560070" indent="0">
              <a:buNone/>
              <a:defRPr>
                <a:latin typeface="+mj-lt"/>
              </a:defRPr>
            </a:lvl3pPr>
            <a:lvl4pPr marL="828674" indent="0">
              <a:buNone/>
              <a:defRPr>
                <a:latin typeface="+mj-lt"/>
              </a:defRPr>
            </a:lvl4pPr>
            <a:lvl5pPr marL="1108710" indent="0">
              <a:buNone/>
              <a:defRPr>
                <a:latin typeface="+mj-lt"/>
              </a:defRPr>
            </a:lvl5pPr>
          </a:lstStyle>
          <a:p>
            <a:pPr lvl="0"/>
            <a:r>
              <a:rPr lang="en-US" dirty="0"/>
              <a:t>Id </a:t>
            </a:r>
            <a:r>
              <a:rPr lang="en-US" dirty="0" err="1"/>
              <a:t>venenatis</a:t>
            </a:r>
            <a:r>
              <a:rPr lang="en-US" dirty="0"/>
              <a:t> a </a:t>
            </a:r>
            <a:r>
              <a:rPr lang="en-US" dirty="0" err="1"/>
              <a:t>condimentum</a:t>
            </a:r>
            <a:r>
              <a:rPr lang="en-US" dirty="0"/>
              <a:t> vitae </a:t>
            </a:r>
            <a:r>
              <a:rPr lang="en-US" dirty="0" err="1"/>
              <a:t>sapien</a:t>
            </a:r>
            <a:r>
              <a:rPr lang="en-US" dirty="0"/>
              <a:t> </a:t>
            </a:r>
            <a:r>
              <a:rPr lang="en-US" dirty="0" err="1"/>
              <a:t>pellentesque</a:t>
            </a:r>
            <a:r>
              <a:rPr lang="en-US" dirty="0"/>
              <a:t>.  </a:t>
            </a:r>
            <a:r>
              <a:rPr lang="en-US" dirty="0" err="1"/>
              <a:t>Aliquam</a:t>
            </a:r>
            <a:r>
              <a:rPr lang="en-US" dirty="0"/>
              <a:t> </a:t>
            </a:r>
            <a:r>
              <a:rPr lang="en-US" dirty="0" err="1"/>
              <a:t>sem</a:t>
            </a:r>
            <a:r>
              <a:rPr lang="en-US" dirty="0"/>
              <a:t> </a:t>
            </a:r>
            <a:r>
              <a:rPr lang="en-US" dirty="0" err="1"/>
              <a:t>fringilla</a:t>
            </a:r>
            <a:r>
              <a:rPr lang="en-US" dirty="0"/>
              <a:t> </a:t>
            </a:r>
            <a:r>
              <a:rPr lang="en-US" dirty="0" err="1"/>
              <a:t>ut</a:t>
            </a:r>
            <a:r>
              <a:rPr lang="en-US" dirty="0"/>
              <a:t> </a:t>
            </a:r>
            <a:r>
              <a:rPr lang="en-US" dirty="0" err="1"/>
              <a:t>morbi</a:t>
            </a:r>
            <a:r>
              <a:rPr lang="en-US" dirty="0"/>
              <a:t>. </a:t>
            </a:r>
            <a:r>
              <a:rPr lang="en-US" dirty="0" err="1"/>
              <a:t>Lacus</a:t>
            </a:r>
            <a:r>
              <a:rPr lang="en-US" dirty="0"/>
              <a:t> </a:t>
            </a:r>
            <a:r>
              <a:rPr lang="en-US" dirty="0" err="1"/>
              <a:t>luctus</a:t>
            </a:r>
            <a:r>
              <a:rPr lang="en-US" dirty="0"/>
              <a:t> </a:t>
            </a:r>
            <a:r>
              <a:rPr lang="en-US" dirty="0" err="1"/>
              <a:t>accumsan</a:t>
            </a:r>
            <a:r>
              <a:rPr lang="en-US" dirty="0"/>
              <a:t>  </a:t>
            </a:r>
            <a:r>
              <a:rPr lang="en-US" dirty="0" err="1"/>
              <a:t>tortor</a:t>
            </a:r>
            <a:r>
              <a:rPr lang="en-US" dirty="0"/>
              <a:t> </a:t>
            </a:r>
            <a:r>
              <a:rPr lang="en-US" dirty="0" err="1"/>
              <a:t>posuere</a:t>
            </a:r>
            <a:r>
              <a:rPr lang="en-US" dirty="0"/>
              <a:t> ac </a:t>
            </a:r>
            <a:r>
              <a:rPr lang="en-US" dirty="0" err="1"/>
              <a:t>ut</a:t>
            </a:r>
            <a:r>
              <a:rPr lang="en-US" dirty="0"/>
              <a:t> </a:t>
            </a:r>
            <a:r>
              <a:rPr lang="en-US" dirty="0" err="1"/>
              <a:t>consequat</a:t>
            </a:r>
            <a:r>
              <a:rPr lang="en-US" dirty="0"/>
              <a:t> semper </a:t>
            </a:r>
            <a:r>
              <a:rPr lang="en-US" dirty="0" err="1"/>
              <a:t>viverra</a:t>
            </a:r>
            <a:r>
              <a:rPr lang="en-US" dirty="0"/>
              <a:t>. </a:t>
            </a:r>
          </a:p>
        </p:txBody>
      </p:sp>
      <p:sp>
        <p:nvSpPr>
          <p:cNvPr id="4" name="Picture Placeholder 3">
            <a:extLst>
              <a:ext uri="{FF2B5EF4-FFF2-40B4-BE49-F238E27FC236}">
                <a16:creationId xmlns:a16="http://schemas.microsoft.com/office/drawing/2014/main" id="{7330233E-F9F9-E849-9D39-79B3FA54FF15}"/>
              </a:ext>
            </a:extLst>
          </p:cNvPr>
          <p:cNvSpPr>
            <a:spLocks noGrp="1"/>
          </p:cNvSpPr>
          <p:nvPr>
            <p:ph type="pic" sz="quarter" idx="15"/>
          </p:nvPr>
        </p:nvSpPr>
        <p:spPr>
          <a:xfrm>
            <a:off x="914400" y="838200"/>
            <a:ext cx="954087" cy="954088"/>
          </a:xfrm>
        </p:spPr>
        <p:txBody>
          <a:bodyPr>
            <a:normAutofit/>
          </a:bodyPr>
          <a:lstStyle>
            <a:lvl1pPr marL="0" indent="0">
              <a:buNone/>
              <a:defRPr sz="2400"/>
            </a:lvl1pPr>
          </a:lstStyle>
          <a:p>
            <a:r>
              <a:rPr lang="en-US"/>
              <a:t>Click icon to add picture</a:t>
            </a:r>
            <a:endParaRPr lang="en-US" dirty="0"/>
          </a:p>
        </p:txBody>
      </p:sp>
      <p:sp>
        <p:nvSpPr>
          <p:cNvPr id="19" name="Text Placeholder 17">
            <a:extLst>
              <a:ext uri="{FF2B5EF4-FFF2-40B4-BE49-F238E27FC236}">
                <a16:creationId xmlns:a16="http://schemas.microsoft.com/office/drawing/2014/main" id="{054527CE-EB13-8F4E-9BC0-6E550260327A}"/>
              </a:ext>
            </a:extLst>
          </p:cNvPr>
          <p:cNvSpPr>
            <a:spLocks noGrp="1"/>
          </p:cNvSpPr>
          <p:nvPr>
            <p:ph type="body" sz="quarter" idx="16" hasCustomPrompt="1"/>
          </p:nvPr>
        </p:nvSpPr>
        <p:spPr>
          <a:xfrm>
            <a:off x="2209799" y="3953358"/>
            <a:ext cx="4343399" cy="914401"/>
          </a:xfrm>
        </p:spPr>
        <p:txBody>
          <a:bodyPr>
            <a:noAutofit/>
          </a:bodyPr>
          <a:lstStyle>
            <a:lvl1pPr marL="0" indent="0">
              <a:spcBef>
                <a:spcPts val="0"/>
              </a:spcBef>
              <a:buNone/>
              <a:defRPr sz="3200" b="0" i="0">
                <a:solidFill>
                  <a:srgbClr val="002939"/>
                </a:solidFill>
                <a:latin typeface="Arial" panose="020B0604020202020204" pitchFamily="34" charset="0"/>
                <a:cs typeface="Arial" panose="020B0604020202020204" pitchFamily="34" charset="0"/>
              </a:defRPr>
            </a:lvl1pPr>
            <a:lvl2pPr marL="280034" indent="0">
              <a:buNone/>
              <a:defRPr>
                <a:latin typeface="+mj-lt"/>
              </a:defRPr>
            </a:lvl2pPr>
            <a:lvl3pPr marL="560070" indent="0">
              <a:buNone/>
              <a:defRPr>
                <a:latin typeface="+mj-lt"/>
              </a:defRPr>
            </a:lvl3pPr>
            <a:lvl4pPr marL="828674" indent="0">
              <a:buNone/>
              <a:defRPr>
                <a:latin typeface="+mj-lt"/>
              </a:defRPr>
            </a:lvl4pPr>
            <a:lvl5pPr marL="1108710" indent="0">
              <a:buNone/>
              <a:defRPr>
                <a:latin typeface="+mj-lt"/>
              </a:defRPr>
            </a:lvl5pPr>
          </a:lstStyle>
          <a:p>
            <a:pPr lvl="0"/>
            <a:r>
              <a:rPr lang="en-US" dirty="0"/>
              <a:t>Short Header </a:t>
            </a:r>
          </a:p>
          <a:p>
            <a:pPr lvl="0"/>
            <a:r>
              <a:rPr lang="en-US" dirty="0"/>
              <a:t>For Blurb</a:t>
            </a:r>
          </a:p>
        </p:txBody>
      </p:sp>
      <p:sp>
        <p:nvSpPr>
          <p:cNvPr id="23" name="Text Placeholder 17">
            <a:extLst>
              <a:ext uri="{FF2B5EF4-FFF2-40B4-BE49-F238E27FC236}">
                <a16:creationId xmlns:a16="http://schemas.microsoft.com/office/drawing/2014/main" id="{53B2D80F-9982-9C45-B754-0355E777CC2B}"/>
              </a:ext>
            </a:extLst>
          </p:cNvPr>
          <p:cNvSpPr>
            <a:spLocks noGrp="1"/>
          </p:cNvSpPr>
          <p:nvPr>
            <p:ph type="body" sz="quarter" idx="17" hasCustomPrompt="1"/>
          </p:nvPr>
        </p:nvSpPr>
        <p:spPr>
          <a:xfrm>
            <a:off x="2209800" y="5020162"/>
            <a:ext cx="4343400" cy="1089456"/>
          </a:xfrm>
        </p:spPr>
        <p:txBody>
          <a:bodyPr>
            <a:noAutofit/>
          </a:bodyPr>
          <a:lstStyle>
            <a:lvl1pPr marL="0" indent="0">
              <a:lnSpc>
                <a:spcPct val="100000"/>
              </a:lnSpc>
              <a:spcBef>
                <a:spcPts val="600"/>
              </a:spcBef>
              <a:buNone/>
              <a:defRPr sz="1800" b="0" i="0">
                <a:solidFill>
                  <a:srgbClr val="00609C"/>
                </a:solidFill>
                <a:latin typeface="Arial" panose="020B0604020202020204" pitchFamily="34" charset="0"/>
                <a:cs typeface="Arial" panose="020B0604020202020204" pitchFamily="34" charset="0"/>
              </a:defRPr>
            </a:lvl1pPr>
            <a:lvl2pPr marL="280034" indent="0">
              <a:buNone/>
              <a:defRPr>
                <a:latin typeface="+mj-lt"/>
              </a:defRPr>
            </a:lvl2pPr>
            <a:lvl3pPr marL="560070" indent="0">
              <a:buNone/>
              <a:defRPr>
                <a:latin typeface="+mj-lt"/>
              </a:defRPr>
            </a:lvl3pPr>
            <a:lvl4pPr marL="828674" indent="0">
              <a:buNone/>
              <a:defRPr>
                <a:latin typeface="+mj-lt"/>
              </a:defRPr>
            </a:lvl4pPr>
            <a:lvl5pPr marL="1108710" indent="0">
              <a:buNone/>
              <a:defRPr>
                <a:latin typeface="+mj-lt"/>
              </a:defRPr>
            </a:lvl5pPr>
          </a:lstStyle>
          <a:p>
            <a:pPr lvl="0"/>
            <a:r>
              <a:rPr lang="en-US" dirty="0"/>
              <a:t>Id </a:t>
            </a:r>
            <a:r>
              <a:rPr lang="en-US" dirty="0" err="1"/>
              <a:t>venenatis</a:t>
            </a:r>
            <a:r>
              <a:rPr lang="en-US" dirty="0"/>
              <a:t> a </a:t>
            </a:r>
            <a:r>
              <a:rPr lang="en-US" dirty="0" err="1"/>
              <a:t>condimentum</a:t>
            </a:r>
            <a:r>
              <a:rPr lang="en-US" dirty="0"/>
              <a:t> vitae </a:t>
            </a:r>
            <a:r>
              <a:rPr lang="en-US" dirty="0" err="1"/>
              <a:t>sapien</a:t>
            </a:r>
            <a:r>
              <a:rPr lang="en-US" dirty="0"/>
              <a:t> </a:t>
            </a:r>
            <a:r>
              <a:rPr lang="en-US" dirty="0" err="1"/>
              <a:t>pellentesque</a:t>
            </a:r>
            <a:r>
              <a:rPr lang="en-US" dirty="0"/>
              <a:t>.  </a:t>
            </a:r>
            <a:r>
              <a:rPr lang="en-US" dirty="0" err="1"/>
              <a:t>Aliquam</a:t>
            </a:r>
            <a:r>
              <a:rPr lang="en-US" dirty="0"/>
              <a:t> </a:t>
            </a:r>
            <a:r>
              <a:rPr lang="en-US" dirty="0" err="1"/>
              <a:t>sem</a:t>
            </a:r>
            <a:r>
              <a:rPr lang="en-US" dirty="0"/>
              <a:t> </a:t>
            </a:r>
            <a:r>
              <a:rPr lang="en-US" dirty="0" err="1"/>
              <a:t>fringilla</a:t>
            </a:r>
            <a:r>
              <a:rPr lang="en-US" dirty="0"/>
              <a:t> </a:t>
            </a:r>
            <a:r>
              <a:rPr lang="en-US" dirty="0" err="1"/>
              <a:t>ut</a:t>
            </a:r>
            <a:r>
              <a:rPr lang="en-US" dirty="0"/>
              <a:t> </a:t>
            </a:r>
            <a:r>
              <a:rPr lang="en-US" dirty="0" err="1"/>
              <a:t>morbi</a:t>
            </a:r>
            <a:r>
              <a:rPr lang="en-US" dirty="0"/>
              <a:t>. </a:t>
            </a:r>
            <a:r>
              <a:rPr lang="en-US" dirty="0" err="1"/>
              <a:t>Lacus</a:t>
            </a:r>
            <a:r>
              <a:rPr lang="en-US" dirty="0"/>
              <a:t> </a:t>
            </a:r>
            <a:r>
              <a:rPr lang="en-US" dirty="0" err="1"/>
              <a:t>luctus</a:t>
            </a:r>
            <a:r>
              <a:rPr lang="en-US" dirty="0"/>
              <a:t> </a:t>
            </a:r>
            <a:r>
              <a:rPr lang="en-US" dirty="0" err="1"/>
              <a:t>accumsan</a:t>
            </a:r>
            <a:r>
              <a:rPr lang="en-US" dirty="0"/>
              <a:t>  </a:t>
            </a:r>
            <a:r>
              <a:rPr lang="en-US" dirty="0" err="1"/>
              <a:t>tortor</a:t>
            </a:r>
            <a:r>
              <a:rPr lang="en-US" dirty="0"/>
              <a:t> </a:t>
            </a:r>
            <a:r>
              <a:rPr lang="en-US" dirty="0" err="1"/>
              <a:t>posuere</a:t>
            </a:r>
            <a:r>
              <a:rPr lang="en-US" dirty="0"/>
              <a:t> ac </a:t>
            </a:r>
            <a:r>
              <a:rPr lang="en-US" dirty="0" err="1"/>
              <a:t>ut</a:t>
            </a:r>
            <a:r>
              <a:rPr lang="en-US" dirty="0"/>
              <a:t> </a:t>
            </a:r>
            <a:r>
              <a:rPr lang="en-US" dirty="0" err="1"/>
              <a:t>consequat</a:t>
            </a:r>
            <a:r>
              <a:rPr lang="en-US" dirty="0"/>
              <a:t> semper </a:t>
            </a:r>
            <a:r>
              <a:rPr lang="en-US" dirty="0" err="1"/>
              <a:t>viverra</a:t>
            </a:r>
            <a:r>
              <a:rPr lang="en-US" dirty="0"/>
              <a:t>. </a:t>
            </a:r>
          </a:p>
        </p:txBody>
      </p:sp>
      <p:sp>
        <p:nvSpPr>
          <p:cNvPr id="25" name="Picture Placeholder 3">
            <a:extLst>
              <a:ext uri="{FF2B5EF4-FFF2-40B4-BE49-F238E27FC236}">
                <a16:creationId xmlns:a16="http://schemas.microsoft.com/office/drawing/2014/main" id="{C78F9E83-63C9-0745-8388-412C5AB3A0F8}"/>
              </a:ext>
            </a:extLst>
          </p:cNvPr>
          <p:cNvSpPr>
            <a:spLocks noGrp="1"/>
          </p:cNvSpPr>
          <p:nvPr>
            <p:ph type="pic" sz="quarter" idx="18"/>
          </p:nvPr>
        </p:nvSpPr>
        <p:spPr>
          <a:xfrm>
            <a:off x="914400" y="3953359"/>
            <a:ext cx="954087" cy="954088"/>
          </a:xfrm>
        </p:spPr>
        <p:txBody>
          <a:bodyPr>
            <a:normAutofit/>
          </a:bodyPr>
          <a:lstStyle>
            <a:lvl1pPr marL="0" indent="0">
              <a:buNone/>
              <a:defRPr sz="2400"/>
            </a:lvl1pPr>
          </a:lstStyle>
          <a:p>
            <a:r>
              <a:rPr lang="en-US"/>
              <a:t>Click icon to add picture</a:t>
            </a:r>
          </a:p>
        </p:txBody>
      </p:sp>
      <p:sp>
        <p:nvSpPr>
          <p:cNvPr id="26" name="Text Placeholder 17">
            <a:extLst>
              <a:ext uri="{FF2B5EF4-FFF2-40B4-BE49-F238E27FC236}">
                <a16:creationId xmlns:a16="http://schemas.microsoft.com/office/drawing/2014/main" id="{1BB4B6C6-1B44-7D43-80FA-F69EE26DABFC}"/>
              </a:ext>
            </a:extLst>
          </p:cNvPr>
          <p:cNvSpPr>
            <a:spLocks noGrp="1"/>
          </p:cNvSpPr>
          <p:nvPr>
            <p:ph type="body" sz="quarter" idx="19" hasCustomPrompt="1"/>
          </p:nvPr>
        </p:nvSpPr>
        <p:spPr>
          <a:xfrm>
            <a:off x="9372360" y="838199"/>
            <a:ext cx="4343399" cy="914401"/>
          </a:xfrm>
        </p:spPr>
        <p:txBody>
          <a:bodyPr>
            <a:noAutofit/>
          </a:bodyPr>
          <a:lstStyle>
            <a:lvl1pPr marL="0" indent="0">
              <a:spcBef>
                <a:spcPts val="0"/>
              </a:spcBef>
              <a:buNone/>
              <a:defRPr sz="3200" b="0" i="0">
                <a:solidFill>
                  <a:schemeClr val="accent3"/>
                </a:solidFill>
                <a:latin typeface="Arial" panose="020B0604020202020204" pitchFamily="34" charset="0"/>
                <a:cs typeface="Arial" panose="020B0604020202020204" pitchFamily="34" charset="0"/>
              </a:defRPr>
            </a:lvl1pPr>
            <a:lvl2pPr marL="280034" indent="0">
              <a:buNone/>
              <a:defRPr>
                <a:latin typeface="+mj-lt"/>
              </a:defRPr>
            </a:lvl2pPr>
            <a:lvl3pPr marL="560070" indent="0">
              <a:buNone/>
              <a:defRPr>
                <a:latin typeface="+mj-lt"/>
              </a:defRPr>
            </a:lvl3pPr>
            <a:lvl4pPr marL="828674" indent="0">
              <a:buNone/>
              <a:defRPr>
                <a:latin typeface="+mj-lt"/>
              </a:defRPr>
            </a:lvl4pPr>
            <a:lvl5pPr marL="1108710" indent="0">
              <a:buNone/>
              <a:defRPr>
                <a:latin typeface="+mj-lt"/>
              </a:defRPr>
            </a:lvl5pPr>
          </a:lstStyle>
          <a:p>
            <a:pPr lvl="0"/>
            <a:r>
              <a:rPr lang="en-US" dirty="0"/>
              <a:t>Short Header </a:t>
            </a:r>
          </a:p>
          <a:p>
            <a:pPr lvl="0"/>
            <a:r>
              <a:rPr lang="en-US" dirty="0"/>
              <a:t>For Blurb</a:t>
            </a:r>
          </a:p>
        </p:txBody>
      </p:sp>
      <p:sp>
        <p:nvSpPr>
          <p:cNvPr id="27" name="Text Placeholder 17">
            <a:extLst>
              <a:ext uri="{FF2B5EF4-FFF2-40B4-BE49-F238E27FC236}">
                <a16:creationId xmlns:a16="http://schemas.microsoft.com/office/drawing/2014/main" id="{155A40BD-6BD5-884F-A092-4EEB18A03B7E}"/>
              </a:ext>
            </a:extLst>
          </p:cNvPr>
          <p:cNvSpPr>
            <a:spLocks noGrp="1"/>
          </p:cNvSpPr>
          <p:nvPr>
            <p:ph type="body" sz="quarter" idx="20" hasCustomPrompt="1"/>
          </p:nvPr>
        </p:nvSpPr>
        <p:spPr>
          <a:xfrm>
            <a:off x="9372361" y="1905003"/>
            <a:ext cx="4343400" cy="1089456"/>
          </a:xfrm>
        </p:spPr>
        <p:txBody>
          <a:bodyPr>
            <a:noAutofit/>
          </a:bodyPr>
          <a:lstStyle>
            <a:lvl1pPr marL="0" indent="0">
              <a:lnSpc>
                <a:spcPct val="100000"/>
              </a:lnSpc>
              <a:spcBef>
                <a:spcPts val="600"/>
              </a:spcBef>
              <a:buNone/>
              <a:defRPr sz="1800" b="0" i="0">
                <a:solidFill>
                  <a:schemeClr val="bg1"/>
                </a:solidFill>
                <a:latin typeface="Arial" panose="020B0604020202020204" pitchFamily="34" charset="0"/>
                <a:cs typeface="Arial" panose="020B0604020202020204" pitchFamily="34" charset="0"/>
              </a:defRPr>
            </a:lvl1pPr>
            <a:lvl2pPr marL="280034" indent="0">
              <a:buNone/>
              <a:defRPr>
                <a:latin typeface="+mj-lt"/>
              </a:defRPr>
            </a:lvl2pPr>
            <a:lvl3pPr marL="560070" indent="0">
              <a:buNone/>
              <a:defRPr>
                <a:latin typeface="+mj-lt"/>
              </a:defRPr>
            </a:lvl3pPr>
            <a:lvl4pPr marL="828674" indent="0">
              <a:buNone/>
              <a:defRPr>
                <a:latin typeface="+mj-lt"/>
              </a:defRPr>
            </a:lvl4pPr>
            <a:lvl5pPr marL="1108710" indent="0">
              <a:buNone/>
              <a:defRPr>
                <a:latin typeface="+mj-lt"/>
              </a:defRPr>
            </a:lvl5pPr>
          </a:lstStyle>
          <a:p>
            <a:pPr lvl="0"/>
            <a:r>
              <a:rPr lang="en-US" dirty="0"/>
              <a:t>Id </a:t>
            </a:r>
            <a:r>
              <a:rPr lang="en-US" dirty="0" err="1"/>
              <a:t>venenatis</a:t>
            </a:r>
            <a:r>
              <a:rPr lang="en-US" dirty="0"/>
              <a:t> a </a:t>
            </a:r>
            <a:r>
              <a:rPr lang="en-US" dirty="0" err="1"/>
              <a:t>condimentum</a:t>
            </a:r>
            <a:r>
              <a:rPr lang="en-US" dirty="0"/>
              <a:t> vitae </a:t>
            </a:r>
            <a:r>
              <a:rPr lang="en-US" dirty="0" err="1"/>
              <a:t>sapien</a:t>
            </a:r>
            <a:r>
              <a:rPr lang="en-US" dirty="0"/>
              <a:t> </a:t>
            </a:r>
            <a:r>
              <a:rPr lang="en-US" dirty="0" err="1"/>
              <a:t>pellentesque</a:t>
            </a:r>
            <a:r>
              <a:rPr lang="en-US" dirty="0"/>
              <a:t>.  </a:t>
            </a:r>
            <a:r>
              <a:rPr lang="en-US" dirty="0" err="1"/>
              <a:t>Aliquam</a:t>
            </a:r>
            <a:r>
              <a:rPr lang="en-US" dirty="0"/>
              <a:t> </a:t>
            </a:r>
            <a:r>
              <a:rPr lang="en-US" dirty="0" err="1"/>
              <a:t>sem</a:t>
            </a:r>
            <a:r>
              <a:rPr lang="en-US" dirty="0"/>
              <a:t> </a:t>
            </a:r>
            <a:r>
              <a:rPr lang="en-US" dirty="0" err="1"/>
              <a:t>fringilla</a:t>
            </a:r>
            <a:r>
              <a:rPr lang="en-US" dirty="0"/>
              <a:t> </a:t>
            </a:r>
            <a:r>
              <a:rPr lang="en-US" dirty="0" err="1"/>
              <a:t>ut</a:t>
            </a:r>
            <a:r>
              <a:rPr lang="en-US" dirty="0"/>
              <a:t> </a:t>
            </a:r>
            <a:r>
              <a:rPr lang="en-US" dirty="0" err="1"/>
              <a:t>morbi</a:t>
            </a:r>
            <a:r>
              <a:rPr lang="en-US" dirty="0"/>
              <a:t>. </a:t>
            </a:r>
            <a:r>
              <a:rPr lang="en-US" dirty="0" err="1"/>
              <a:t>Lacus</a:t>
            </a:r>
            <a:r>
              <a:rPr lang="en-US" dirty="0"/>
              <a:t> </a:t>
            </a:r>
            <a:r>
              <a:rPr lang="en-US" dirty="0" err="1"/>
              <a:t>luctus</a:t>
            </a:r>
            <a:r>
              <a:rPr lang="en-US" dirty="0"/>
              <a:t> </a:t>
            </a:r>
            <a:r>
              <a:rPr lang="en-US" dirty="0" err="1"/>
              <a:t>accumsan</a:t>
            </a:r>
            <a:r>
              <a:rPr lang="en-US" dirty="0"/>
              <a:t>  </a:t>
            </a:r>
            <a:r>
              <a:rPr lang="en-US" dirty="0" err="1"/>
              <a:t>tortor</a:t>
            </a:r>
            <a:r>
              <a:rPr lang="en-US" dirty="0"/>
              <a:t> </a:t>
            </a:r>
            <a:r>
              <a:rPr lang="en-US" dirty="0" err="1"/>
              <a:t>posuere</a:t>
            </a:r>
            <a:r>
              <a:rPr lang="en-US" dirty="0"/>
              <a:t> ac </a:t>
            </a:r>
            <a:r>
              <a:rPr lang="en-US" dirty="0" err="1"/>
              <a:t>ut</a:t>
            </a:r>
            <a:r>
              <a:rPr lang="en-US" dirty="0"/>
              <a:t> </a:t>
            </a:r>
            <a:r>
              <a:rPr lang="en-US" dirty="0" err="1"/>
              <a:t>consequat</a:t>
            </a:r>
            <a:r>
              <a:rPr lang="en-US" dirty="0"/>
              <a:t> semper </a:t>
            </a:r>
            <a:r>
              <a:rPr lang="en-US" dirty="0" err="1"/>
              <a:t>viverra</a:t>
            </a:r>
            <a:r>
              <a:rPr lang="en-US" dirty="0"/>
              <a:t>. </a:t>
            </a:r>
          </a:p>
        </p:txBody>
      </p:sp>
      <p:sp>
        <p:nvSpPr>
          <p:cNvPr id="29" name="Picture Placeholder 3">
            <a:extLst>
              <a:ext uri="{FF2B5EF4-FFF2-40B4-BE49-F238E27FC236}">
                <a16:creationId xmlns:a16="http://schemas.microsoft.com/office/drawing/2014/main" id="{384E9C95-04FA-4C4D-A1C5-018FC2E028E2}"/>
              </a:ext>
            </a:extLst>
          </p:cNvPr>
          <p:cNvSpPr>
            <a:spLocks noGrp="1"/>
          </p:cNvSpPr>
          <p:nvPr>
            <p:ph type="pic" sz="quarter" idx="21"/>
          </p:nvPr>
        </p:nvSpPr>
        <p:spPr>
          <a:xfrm>
            <a:off x="8076961" y="838200"/>
            <a:ext cx="954087" cy="954088"/>
          </a:xfrm>
        </p:spPr>
        <p:txBody>
          <a:bodyPr>
            <a:normAutofit/>
          </a:bodyPr>
          <a:lstStyle>
            <a:lvl1pPr marL="0" indent="0">
              <a:buNone/>
              <a:defRPr sz="2400">
                <a:solidFill>
                  <a:schemeClr val="bg1"/>
                </a:solidFill>
              </a:defRPr>
            </a:lvl1pPr>
          </a:lstStyle>
          <a:p>
            <a:r>
              <a:rPr lang="en-US"/>
              <a:t>Click icon to add picture</a:t>
            </a:r>
            <a:endParaRPr lang="en-US" dirty="0"/>
          </a:p>
        </p:txBody>
      </p:sp>
      <p:sp>
        <p:nvSpPr>
          <p:cNvPr id="30" name="Text Placeholder 17">
            <a:extLst>
              <a:ext uri="{FF2B5EF4-FFF2-40B4-BE49-F238E27FC236}">
                <a16:creationId xmlns:a16="http://schemas.microsoft.com/office/drawing/2014/main" id="{395DB6E0-766E-DF43-AEA5-6589EDBC2842}"/>
              </a:ext>
            </a:extLst>
          </p:cNvPr>
          <p:cNvSpPr>
            <a:spLocks noGrp="1"/>
          </p:cNvSpPr>
          <p:nvPr>
            <p:ph type="body" sz="quarter" idx="22" hasCustomPrompt="1"/>
          </p:nvPr>
        </p:nvSpPr>
        <p:spPr>
          <a:xfrm>
            <a:off x="9372360" y="3953358"/>
            <a:ext cx="4343399" cy="914401"/>
          </a:xfrm>
        </p:spPr>
        <p:txBody>
          <a:bodyPr>
            <a:noAutofit/>
          </a:bodyPr>
          <a:lstStyle>
            <a:lvl1pPr marL="0" indent="0">
              <a:spcBef>
                <a:spcPts val="0"/>
              </a:spcBef>
              <a:buNone/>
              <a:defRPr sz="3200" b="0" i="0">
                <a:solidFill>
                  <a:schemeClr val="accent3"/>
                </a:solidFill>
                <a:latin typeface="Arial" panose="020B0604020202020204" pitchFamily="34" charset="0"/>
                <a:cs typeface="Arial" panose="020B0604020202020204" pitchFamily="34" charset="0"/>
              </a:defRPr>
            </a:lvl1pPr>
            <a:lvl2pPr marL="280034" indent="0">
              <a:buNone/>
              <a:defRPr>
                <a:latin typeface="+mj-lt"/>
              </a:defRPr>
            </a:lvl2pPr>
            <a:lvl3pPr marL="560070" indent="0">
              <a:buNone/>
              <a:defRPr>
                <a:latin typeface="+mj-lt"/>
              </a:defRPr>
            </a:lvl3pPr>
            <a:lvl4pPr marL="828674" indent="0">
              <a:buNone/>
              <a:defRPr>
                <a:latin typeface="+mj-lt"/>
              </a:defRPr>
            </a:lvl4pPr>
            <a:lvl5pPr marL="1108710" indent="0">
              <a:buNone/>
              <a:defRPr>
                <a:latin typeface="+mj-lt"/>
              </a:defRPr>
            </a:lvl5pPr>
          </a:lstStyle>
          <a:p>
            <a:pPr lvl="0"/>
            <a:r>
              <a:rPr lang="en-US" dirty="0"/>
              <a:t>Short Header </a:t>
            </a:r>
          </a:p>
          <a:p>
            <a:pPr lvl="0"/>
            <a:r>
              <a:rPr lang="en-US" dirty="0"/>
              <a:t>For Blurb</a:t>
            </a:r>
          </a:p>
        </p:txBody>
      </p:sp>
      <p:sp>
        <p:nvSpPr>
          <p:cNvPr id="31" name="Text Placeholder 17">
            <a:extLst>
              <a:ext uri="{FF2B5EF4-FFF2-40B4-BE49-F238E27FC236}">
                <a16:creationId xmlns:a16="http://schemas.microsoft.com/office/drawing/2014/main" id="{148D4528-550F-6543-9EA3-34A5A5FB85CB}"/>
              </a:ext>
            </a:extLst>
          </p:cNvPr>
          <p:cNvSpPr>
            <a:spLocks noGrp="1"/>
          </p:cNvSpPr>
          <p:nvPr>
            <p:ph type="body" sz="quarter" idx="23" hasCustomPrompt="1"/>
          </p:nvPr>
        </p:nvSpPr>
        <p:spPr>
          <a:xfrm>
            <a:off x="9372361" y="5020162"/>
            <a:ext cx="4343400" cy="1089456"/>
          </a:xfrm>
        </p:spPr>
        <p:txBody>
          <a:bodyPr>
            <a:noAutofit/>
          </a:bodyPr>
          <a:lstStyle>
            <a:lvl1pPr marL="0" indent="0">
              <a:lnSpc>
                <a:spcPct val="100000"/>
              </a:lnSpc>
              <a:spcBef>
                <a:spcPts val="600"/>
              </a:spcBef>
              <a:buNone/>
              <a:defRPr sz="1800" b="0" i="0">
                <a:solidFill>
                  <a:schemeClr val="bg1"/>
                </a:solidFill>
                <a:latin typeface="Arial" panose="020B0604020202020204" pitchFamily="34" charset="0"/>
                <a:cs typeface="Arial" panose="020B0604020202020204" pitchFamily="34" charset="0"/>
              </a:defRPr>
            </a:lvl1pPr>
            <a:lvl2pPr marL="280034" indent="0">
              <a:buNone/>
              <a:defRPr>
                <a:latin typeface="+mj-lt"/>
              </a:defRPr>
            </a:lvl2pPr>
            <a:lvl3pPr marL="560070" indent="0">
              <a:buNone/>
              <a:defRPr>
                <a:latin typeface="+mj-lt"/>
              </a:defRPr>
            </a:lvl3pPr>
            <a:lvl4pPr marL="828674" indent="0">
              <a:buNone/>
              <a:defRPr>
                <a:latin typeface="+mj-lt"/>
              </a:defRPr>
            </a:lvl4pPr>
            <a:lvl5pPr marL="1108710" indent="0">
              <a:buNone/>
              <a:defRPr>
                <a:latin typeface="+mj-lt"/>
              </a:defRPr>
            </a:lvl5pPr>
          </a:lstStyle>
          <a:p>
            <a:pPr lvl="0"/>
            <a:r>
              <a:rPr lang="en-US" dirty="0"/>
              <a:t>Id </a:t>
            </a:r>
            <a:r>
              <a:rPr lang="en-US" dirty="0" err="1"/>
              <a:t>venenatis</a:t>
            </a:r>
            <a:r>
              <a:rPr lang="en-US" dirty="0"/>
              <a:t> a </a:t>
            </a:r>
            <a:r>
              <a:rPr lang="en-US" dirty="0" err="1"/>
              <a:t>condimentum</a:t>
            </a:r>
            <a:r>
              <a:rPr lang="en-US" dirty="0"/>
              <a:t> vitae </a:t>
            </a:r>
            <a:r>
              <a:rPr lang="en-US" dirty="0" err="1"/>
              <a:t>sapien</a:t>
            </a:r>
            <a:r>
              <a:rPr lang="en-US" dirty="0"/>
              <a:t> </a:t>
            </a:r>
            <a:r>
              <a:rPr lang="en-US" dirty="0" err="1"/>
              <a:t>pellentesque</a:t>
            </a:r>
            <a:r>
              <a:rPr lang="en-US" dirty="0"/>
              <a:t>.  </a:t>
            </a:r>
            <a:r>
              <a:rPr lang="en-US" dirty="0" err="1"/>
              <a:t>Aliquam</a:t>
            </a:r>
            <a:r>
              <a:rPr lang="en-US" dirty="0"/>
              <a:t> </a:t>
            </a:r>
            <a:r>
              <a:rPr lang="en-US" dirty="0" err="1"/>
              <a:t>sem</a:t>
            </a:r>
            <a:r>
              <a:rPr lang="en-US" dirty="0"/>
              <a:t> </a:t>
            </a:r>
            <a:r>
              <a:rPr lang="en-US" dirty="0" err="1"/>
              <a:t>fringilla</a:t>
            </a:r>
            <a:r>
              <a:rPr lang="en-US" dirty="0"/>
              <a:t> </a:t>
            </a:r>
            <a:r>
              <a:rPr lang="en-US" dirty="0" err="1"/>
              <a:t>ut</a:t>
            </a:r>
            <a:r>
              <a:rPr lang="en-US" dirty="0"/>
              <a:t> </a:t>
            </a:r>
            <a:r>
              <a:rPr lang="en-US" dirty="0" err="1"/>
              <a:t>morbi</a:t>
            </a:r>
            <a:r>
              <a:rPr lang="en-US" dirty="0"/>
              <a:t>. </a:t>
            </a:r>
            <a:r>
              <a:rPr lang="en-US" dirty="0" err="1"/>
              <a:t>Lacus</a:t>
            </a:r>
            <a:r>
              <a:rPr lang="en-US" dirty="0"/>
              <a:t> </a:t>
            </a:r>
            <a:r>
              <a:rPr lang="en-US" dirty="0" err="1"/>
              <a:t>luctus</a:t>
            </a:r>
            <a:r>
              <a:rPr lang="en-US" dirty="0"/>
              <a:t> </a:t>
            </a:r>
            <a:r>
              <a:rPr lang="en-US" dirty="0" err="1"/>
              <a:t>accumsan</a:t>
            </a:r>
            <a:r>
              <a:rPr lang="en-US" dirty="0"/>
              <a:t>  </a:t>
            </a:r>
            <a:r>
              <a:rPr lang="en-US" dirty="0" err="1"/>
              <a:t>tortor</a:t>
            </a:r>
            <a:r>
              <a:rPr lang="en-US" dirty="0"/>
              <a:t> </a:t>
            </a:r>
            <a:r>
              <a:rPr lang="en-US" dirty="0" err="1"/>
              <a:t>posuere</a:t>
            </a:r>
            <a:r>
              <a:rPr lang="en-US" dirty="0"/>
              <a:t> ac </a:t>
            </a:r>
            <a:r>
              <a:rPr lang="en-US" dirty="0" err="1"/>
              <a:t>ut</a:t>
            </a:r>
            <a:r>
              <a:rPr lang="en-US" dirty="0"/>
              <a:t> </a:t>
            </a:r>
            <a:r>
              <a:rPr lang="en-US" dirty="0" err="1"/>
              <a:t>consequat</a:t>
            </a:r>
            <a:r>
              <a:rPr lang="en-US" dirty="0"/>
              <a:t> semper </a:t>
            </a:r>
            <a:r>
              <a:rPr lang="en-US" dirty="0" err="1"/>
              <a:t>viverra</a:t>
            </a:r>
            <a:r>
              <a:rPr lang="en-US" dirty="0"/>
              <a:t>. </a:t>
            </a:r>
          </a:p>
        </p:txBody>
      </p:sp>
      <p:sp>
        <p:nvSpPr>
          <p:cNvPr id="33" name="Picture Placeholder 3">
            <a:extLst>
              <a:ext uri="{FF2B5EF4-FFF2-40B4-BE49-F238E27FC236}">
                <a16:creationId xmlns:a16="http://schemas.microsoft.com/office/drawing/2014/main" id="{C0DBC70A-B274-3348-893B-73A774E59D48}"/>
              </a:ext>
            </a:extLst>
          </p:cNvPr>
          <p:cNvSpPr>
            <a:spLocks noGrp="1"/>
          </p:cNvSpPr>
          <p:nvPr>
            <p:ph type="pic" sz="quarter" idx="24"/>
          </p:nvPr>
        </p:nvSpPr>
        <p:spPr>
          <a:xfrm>
            <a:off x="8076961" y="3953359"/>
            <a:ext cx="954087" cy="954088"/>
          </a:xfrm>
        </p:spPr>
        <p:txBody>
          <a:bodyPr>
            <a:normAutofit/>
          </a:bodyPr>
          <a:lstStyle>
            <a:lvl1pPr marL="0" indent="0">
              <a:buNone/>
              <a:defRPr sz="2400">
                <a:solidFill>
                  <a:schemeClr val="bg1"/>
                </a:solidFill>
              </a:defRPr>
            </a:lvl1pPr>
          </a:lstStyle>
          <a:p>
            <a:r>
              <a:rPr lang="en-US"/>
              <a:t>Click icon to add picture</a:t>
            </a:r>
            <a:endParaRPr lang="en-US" dirty="0"/>
          </a:p>
        </p:txBody>
      </p:sp>
      <p:sp>
        <p:nvSpPr>
          <p:cNvPr id="34" name="object 2">
            <a:extLst>
              <a:ext uri="{FF2B5EF4-FFF2-40B4-BE49-F238E27FC236}">
                <a16:creationId xmlns:a16="http://schemas.microsoft.com/office/drawing/2014/main" id="{3BD23464-298A-5A43-81DA-DF8C93158CFC}"/>
              </a:ext>
            </a:extLst>
          </p:cNvPr>
          <p:cNvSpPr txBox="1"/>
          <p:nvPr userDrawn="1"/>
        </p:nvSpPr>
        <p:spPr>
          <a:xfrm>
            <a:off x="10420746" y="7554693"/>
            <a:ext cx="3295015" cy="115416"/>
          </a:xfrm>
          <a:prstGeom prst="rect">
            <a:avLst/>
          </a:prstGeom>
        </p:spPr>
        <p:txBody>
          <a:bodyPr vert="horz" wrap="square" lIns="0" tIns="0" rIns="0" bIns="0" rtlCol="0">
            <a:spAutoFit/>
          </a:bodyPr>
          <a:lstStyle/>
          <a:p>
            <a:pPr>
              <a:lnSpc>
                <a:spcPts val="885"/>
              </a:lnSpc>
            </a:pPr>
            <a:r>
              <a:rPr sz="800" spc="-5" dirty="0">
                <a:solidFill>
                  <a:schemeClr val="bg1"/>
                </a:solidFill>
                <a:latin typeface="Arial"/>
                <a:cs typeface="Arial"/>
              </a:rPr>
              <a:t>Copyright</a:t>
            </a:r>
            <a:r>
              <a:rPr sz="800" spc="-15" dirty="0">
                <a:solidFill>
                  <a:schemeClr val="bg1"/>
                </a:solidFill>
                <a:latin typeface="Arial"/>
                <a:cs typeface="Arial"/>
              </a:rPr>
              <a:t> </a:t>
            </a:r>
            <a:r>
              <a:rPr sz="800" dirty="0">
                <a:solidFill>
                  <a:schemeClr val="bg1"/>
                </a:solidFill>
                <a:latin typeface="Arial"/>
                <a:cs typeface="Arial"/>
              </a:rPr>
              <a:t>©</a:t>
            </a:r>
            <a:r>
              <a:rPr sz="800" spc="-10" dirty="0">
                <a:solidFill>
                  <a:schemeClr val="bg1"/>
                </a:solidFill>
                <a:latin typeface="Arial"/>
                <a:cs typeface="Arial"/>
              </a:rPr>
              <a:t> </a:t>
            </a:r>
            <a:r>
              <a:rPr sz="800" spc="-5" dirty="0">
                <a:solidFill>
                  <a:schemeClr val="bg1"/>
                </a:solidFill>
                <a:latin typeface="Arial"/>
                <a:cs typeface="Arial"/>
              </a:rPr>
              <a:t>2021</a:t>
            </a:r>
            <a:r>
              <a:rPr sz="800" spc="-10" dirty="0">
                <a:solidFill>
                  <a:schemeClr val="bg1"/>
                </a:solidFill>
                <a:latin typeface="Arial"/>
                <a:cs typeface="Arial"/>
              </a:rPr>
              <a:t> </a:t>
            </a:r>
            <a:r>
              <a:rPr sz="800" dirty="0">
                <a:solidFill>
                  <a:schemeClr val="bg1"/>
                </a:solidFill>
                <a:latin typeface="Arial"/>
                <a:cs typeface="Arial"/>
              </a:rPr>
              <a:t>ModivCare®</a:t>
            </a:r>
            <a:r>
              <a:rPr sz="800" spc="-10" dirty="0">
                <a:solidFill>
                  <a:schemeClr val="bg1"/>
                </a:solidFill>
                <a:latin typeface="Arial"/>
                <a:cs typeface="Arial"/>
              </a:rPr>
              <a:t> </a:t>
            </a:r>
            <a:r>
              <a:rPr sz="800" dirty="0">
                <a:solidFill>
                  <a:schemeClr val="bg1"/>
                </a:solidFill>
                <a:latin typeface="Arial"/>
                <a:cs typeface="Arial"/>
              </a:rPr>
              <a:t>Solutions</a:t>
            </a:r>
            <a:r>
              <a:rPr sz="800" spc="-10" dirty="0">
                <a:solidFill>
                  <a:schemeClr val="bg1"/>
                </a:solidFill>
                <a:latin typeface="Arial"/>
                <a:cs typeface="Arial"/>
              </a:rPr>
              <a:t> </a:t>
            </a:r>
            <a:r>
              <a:rPr sz="800" spc="-5" dirty="0">
                <a:solidFill>
                  <a:schemeClr val="bg1"/>
                </a:solidFill>
                <a:latin typeface="Arial"/>
                <a:cs typeface="Arial"/>
              </a:rPr>
              <a:t>LLC</a:t>
            </a:r>
            <a:r>
              <a:rPr sz="800" spc="-10" dirty="0">
                <a:solidFill>
                  <a:schemeClr val="bg1"/>
                </a:solidFill>
                <a:latin typeface="Arial"/>
                <a:cs typeface="Arial"/>
              </a:rPr>
              <a:t> </a:t>
            </a:r>
            <a:r>
              <a:rPr sz="800" dirty="0">
                <a:solidFill>
                  <a:schemeClr val="bg1"/>
                </a:solidFill>
                <a:latin typeface="Arial"/>
                <a:cs typeface="Arial"/>
              </a:rPr>
              <a:t>-</a:t>
            </a:r>
            <a:r>
              <a:rPr sz="800" spc="-10" dirty="0">
                <a:solidFill>
                  <a:schemeClr val="bg1"/>
                </a:solidFill>
                <a:latin typeface="Arial"/>
                <a:cs typeface="Arial"/>
              </a:rPr>
              <a:t> </a:t>
            </a:r>
            <a:r>
              <a:rPr sz="800" spc="-5" dirty="0">
                <a:solidFill>
                  <a:schemeClr val="bg1"/>
                </a:solidFill>
                <a:latin typeface="Arial"/>
                <a:cs typeface="Arial"/>
              </a:rPr>
              <a:t>Confidential</a:t>
            </a:r>
            <a:r>
              <a:rPr sz="800" spc="-15" dirty="0">
                <a:solidFill>
                  <a:schemeClr val="bg1"/>
                </a:solidFill>
                <a:latin typeface="Arial"/>
                <a:cs typeface="Arial"/>
              </a:rPr>
              <a:t> </a:t>
            </a:r>
            <a:r>
              <a:rPr sz="800" dirty="0">
                <a:solidFill>
                  <a:schemeClr val="bg1"/>
                </a:solidFill>
                <a:latin typeface="Arial"/>
                <a:cs typeface="Arial"/>
              </a:rPr>
              <a:t>&amp;</a:t>
            </a:r>
            <a:r>
              <a:rPr sz="800" spc="-5" dirty="0">
                <a:solidFill>
                  <a:schemeClr val="bg1"/>
                </a:solidFill>
                <a:latin typeface="Arial"/>
                <a:cs typeface="Arial"/>
              </a:rPr>
              <a:t> </a:t>
            </a:r>
            <a:r>
              <a:rPr sz="800" dirty="0">
                <a:solidFill>
                  <a:schemeClr val="bg1"/>
                </a:solidFill>
                <a:latin typeface="Arial"/>
                <a:cs typeface="Arial"/>
              </a:rPr>
              <a:t>Proprietary</a:t>
            </a:r>
            <a:endParaRPr sz="800">
              <a:solidFill>
                <a:schemeClr val="bg1"/>
              </a:solidFill>
              <a:latin typeface="Arial"/>
              <a:cs typeface="Arial"/>
            </a:endParaRPr>
          </a:p>
        </p:txBody>
      </p:sp>
      <p:sp>
        <p:nvSpPr>
          <p:cNvPr id="35" name="object 7">
            <a:extLst>
              <a:ext uri="{FF2B5EF4-FFF2-40B4-BE49-F238E27FC236}">
                <a16:creationId xmlns:a16="http://schemas.microsoft.com/office/drawing/2014/main" id="{38CECAF1-07E0-4449-948E-5BCCA50F8A0D}"/>
              </a:ext>
            </a:extLst>
          </p:cNvPr>
          <p:cNvSpPr/>
          <p:nvPr userDrawn="1"/>
        </p:nvSpPr>
        <p:spPr>
          <a:xfrm>
            <a:off x="914400" y="7238113"/>
            <a:ext cx="12801600" cy="0"/>
          </a:xfrm>
          <a:custGeom>
            <a:avLst/>
            <a:gdLst/>
            <a:ahLst/>
            <a:cxnLst/>
            <a:rect l="l" t="t" r="r" b="b"/>
            <a:pathLst>
              <a:path w="12801600">
                <a:moveTo>
                  <a:pt x="12801600" y="0"/>
                </a:moveTo>
                <a:lnTo>
                  <a:pt x="0" y="0"/>
                </a:lnTo>
              </a:path>
            </a:pathLst>
          </a:custGeom>
          <a:ln w="6350">
            <a:solidFill>
              <a:srgbClr val="00293A"/>
            </a:solidFill>
          </a:ln>
        </p:spPr>
        <p:txBody>
          <a:bodyPr wrap="square" lIns="0" tIns="0" rIns="0" bIns="0" rtlCol="0"/>
          <a:lstStyle/>
          <a:p>
            <a:endParaRPr/>
          </a:p>
        </p:txBody>
      </p:sp>
      <p:sp>
        <p:nvSpPr>
          <p:cNvPr id="36" name="object 16">
            <a:extLst>
              <a:ext uri="{FF2B5EF4-FFF2-40B4-BE49-F238E27FC236}">
                <a16:creationId xmlns:a16="http://schemas.microsoft.com/office/drawing/2014/main" id="{1C0AFC3B-3FBC-9F45-873F-EF7CA9E1AF98}"/>
              </a:ext>
            </a:extLst>
          </p:cNvPr>
          <p:cNvSpPr txBox="1">
            <a:spLocks noGrp="1"/>
          </p:cNvSpPr>
          <p:nvPr>
            <p:ph type="sldNum" sz="quarter" idx="7"/>
          </p:nvPr>
        </p:nvSpPr>
        <p:spPr>
          <a:xfrm>
            <a:off x="13276849" y="7728223"/>
            <a:ext cx="438912" cy="150939"/>
          </a:xfrm>
          <a:prstGeom prst="rect">
            <a:avLst/>
          </a:prstGeom>
        </p:spPr>
        <p:txBody>
          <a:bodyPr vert="horz" wrap="square" lIns="0" tIns="3175" rIns="0" bIns="0" rtlCol="0">
            <a:spAutoFit/>
          </a:bodyPr>
          <a:lstStyle>
            <a:lvl1pPr>
              <a:defRPr>
                <a:solidFill>
                  <a:schemeClr val="bg1"/>
                </a:solidFill>
              </a:defRPr>
            </a:lvl1pPr>
          </a:lstStyle>
          <a:p>
            <a:pPr marL="38100">
              <a:spcBef>
                <a:spcPts val="25"/>
              </a:spcBef>
            </a:pPr>
            <a:fld id="{81D60167-4931-47E6-BA6A-407CBD079E47}" type="slidenum">
              <a:rPr lang="en-US" smtClean="0"/>
              <a:pPr marL="38100">
                <a:spcBef>
                  <a:spcPts val="25"/>
                </a:spcBef>
              </a:pPr>
              <a:t>‹#›</a:t>
            </a:fld>
            <a:endParaRPr lang="en-US" dirty="0"/>
          </a:p>
        </p:txBody>
      </p:sp>
      <p:grpSp>
        <p:nvGrpSpPr>
          <p:cNvPr id="37" name="Group 36">
            <a:extLst>
              <a:ext uri="{FF2B5EF4-FFF2-40B4-BE49-F238E27FC236}">
                <a16:creationId xmlns:a16="http://schemas.microsoft.com/office/drawing/2014/main" id="{1235463E-90FF-B249-81F8-4D74CE48D633}"/>
              </a:ext>
            </a:extLst>
          </p:cNvPr>
          <p:cNvGrpSpPr/>
          <p:nvPr userDrawn="1"/>
        </p:nvGrpSpPr>
        <p:grpSpPr>
          <a:xfrm>
            <a:off x="905331" y="7539228"/>
            <a:ext cx="847269" cy="152400"/>
            <a:chOff x="914400" y="7539228"/>
            <a:chExt cx="847269" cy="152400"/>
          </a:xfrm>
        </p:grpSpPr>
        <p:sp>
          <p:nvSpPr>
            <p:cNvPr id="38" name="object 4">
              <a:extLst>
                <a:ext uri="{FF2B5EF4-FFF2-40B4-BE49-F238E27FC236}">
                  <a16:creationId xmlns:a16="http://schemas.microsoft.com/office/drawing/2014/main" id="{FB7C4FAD-AC60-0B4C-B9A0-EC6D387346C7}"/>
                </a:ext>
              </a:extLst>
            </p:cNvPr>
            <p:cNvSpPr/>
            <p:nvPr userDrawn="1"/>
          </p:nvSpPr>
          <p:spPr>
            <a:xfrm>
              <a:off x="914400" y="7539228"/>
              <a:ext cx="168275" cy="152400"/>
            </a:xfrm>
            <a:custGeom>
              <a:avLst/>
              <a:gdLst/>
              <a:ahLst/>
              <a:cxnLst/>
              <a:rect l="l" t="t" r="r" b="b"/>
              <a:pathLst>
                <a:path w="168275" h="152400">
                  <a:moveTo>
                    <a:pt x="21704" y="0"/>
                  </a:moveTo>
                  <a:lnTo>
                    <a:pt x="0" y="0"/>
                  </a:lnTo>
                  <a:lnTo>
                    <a:pt x="0" y="152311"/>
                  </a:lnTo>
                  <a:lnTo>
                    <a:pt x="21704" y="152311"/>
                  </a:lnTo>
                  <a:lnTo>
                    <a:pt x="21704" y="0"/>
                  </a:lnTo>
                  <a:close/>
                </a:path>
                <a:path w="168275" h="152400">
                  <a:moveTo>
                    <a:pt x="81610" y="0"/>
                  </a:moveTo>
                  <a:lnTo>
                    <a:pt x="36169" y="0"/>
                  </a:lnTo>
                  <a:lnTo>
                    <a:pt x="36169" y="152311"/>
                  </a:lnTo>
                  <a:lnTo>
                    <a:pt x="81610" y="152311"/>
                  </a:lnTo>
                  <a:lnTo>
                    <a:pt x="81610" y="0"/>
                  </a:lnTo>
                  <a:close/>
                </a:path>
                <a:path w="168275" h="152400">
                  <a:moveTo>
                    <a:pt x="167944" y="0"/>
                  </a:moveTo>
                  <a:lnTo>
                    <a:pt x="96075" y="0"/>
                  </a:lnTo>
                  <a:lnTo>
                    <a:pt x="96075" y="152311"/>
                  </a:lnTo>
                  <a:lnTo>
                    <a:pt x="167944" y="152311"/>
                  </a:lnTo>
                  <a:lnTo>
                    <a:pt x="167944" y="0"/>
                  </a:lnTo>
                  <a:close/>
                </a:path>
              </a:pathLst>
            </a:custGeom>
            <a:solidFill>
              <a:srgbClr val="00293A"/>
            </a:solidFill>
          </p:spPr>
          <p:txBody>
            <a:bodyPr wrap="square" lIns="0" tIns="0" rIns="0" bIns="0" rtlCol="0"/>
            <a:lstStyle/>
            <a:p>
              <a:endParaRPr/>
            </a:p>
          </p:txBody>
        </p:sp>
        <p:sp>
          <p:nvSpPr>
            <p:cNvPr id="39" name="object 5">
              <a:extLst>
                <a:ext uri="{FF2B5EF4-FFF2-40B4-BE49-F238E27FC236}">
                  <a16:creationId xmlns:a16="http://schemas.microsoft.com/office/drawing/2014/main" id="{8CD88858-B037-9542-98CC-37D734AD1BB6}"/>
                </a:ext>
              </a:extLst>
            </p:cNvPr>
            <p:cNvSpPr/>
            <p:nvPr userDrawn="1"/>
          </p:nvSpPr>
          <p:spPr>
            <a:xfrm>
              <a:off x="1138734" y="7562905"/>
              <a:ext cx="622935" cy="91440"/>
            </a:xfrm>
            <a:custGeom>
              <a:avLst/>
              <a:gdLst/>
              <a:ahLst/>
              <a:cxnLst/>
              <a:rect l="l" t="t" r="r" b="b"/>
              <a:pathLst>
                <a:path w="622935" h="91440">
                  <a:moveTo>
                    <a:pt x="144246" y="22097"/>
                  </a:moveTo>
                  <a:lnTo>
                    <a:pt x="111326" y="43395"/>
                  </a:lnTo>
                  <a:lnTo>
                    <a:pt x="108609" y="56756"/>
                  </a:lnTo>
                  <a:lnTo>
                    <a:pt x="111394" y="69852"/>
                  </a:lnTo>
                  <a:lnTo>
                    <a:pt x="119048" y="80776"/>
                  </a:lnTo>
                  <a:lnTo>
                    <a:pt x="130385" y="88212"/>
                  </a:lnTo>
                  <a:lnTo>
                    <a:pt x="144246" y="90957"/>
                  </a:lnTo>
                  <a:lnTo>
                    <a:pt x="158423" y="88274"/>
                  </a:lnTo>
                  <a:lnTo>
                    <a:pt x="169638" y="80924"/>
                  </a:lnTo>
                  <a:lnTo>
                    <a:pt x="172439" y="76758"/>
                  </a:lnTo>
                  <a:lnTo>
                    <a:pt x="144246" y="76758"/>
                  </a:lnTo>
                  <a:lnTo>
                    <a:pt x="136349" y="75137"/>
                  </a:lnTo>
                  <a:lnTo>
                    <a:pt x="130132" y="70758"/>
                  </a:lnTo>
                  <a:lnTo>
                    <a:pt x="126060" y="64350"/>
                  </a:lnTo>
                  <a:lnTo>
                    <a:pt x="124621" y="56756"/>
                  </a:lnTo>
                  <a:lnTo>
                    <a:pt x="124645" y="56413"/>
                  </a:lnTo>
                  <a:lnTo>
                    <a:pt x="126142" y="48896"/>
                  </a:lnTo>
                  <a:lnTo>
                    <a:pt x="130340" y="42405"/>
                  </a:lnTo>
                  <a:lnTo>
                    <a:pt x="136547" y="37943"/>
                  </a:lnTo>
                  <a:lnTo>
                    <a:pt x="144119" y="36283"/>
                  </a:lnTo>
                  <a:lnTo>
                    <a:pt x="172276" y="36283"/>
                  </a:lnTo>
                  <a:lnTo>
                    <a:pt x="169548" y="32273"/>
                  </a:lnTo>
                  <a:lnTo>
                    <a:pt x="158321" y="24841"/>
                  </a:lnTo>
                  <a:lnTo>
                    <a:pt x="144246" y="22097"/>
                  </a:lnTo>
                  <a:close/>
                </a:path>
                <a:path w="622935" h="91440">
                  <a:moveTo>
                    <a:pt x="172276" y="36283"/>
                  </a:moveTo>
                  <a:lnTo>
                    <a:pt x="144119" y="36283"/>
                  </a:lnTo>
                  <a:lnTo>
                    <a:pt x="151948" y="37995"/>
                  </a:lnTo>
                  <a:lnTo>
                    <a:pt x="158127" y="42552"/>
                  </a:lnTo>
                  <a:lnTo>
                    <a:pt x="162182" y="49094"/>
                  </a:lnTo>
                  <a:lnTo>
                    <a:pt x="163639" y="56756"/>
                  </a:lnTo>
                  <a:lnTo>
                    <a:pt x="162202" y="64398"/>
                  </a:lnTo>
                  <a:lnTo>
                    <a:pt x="158191" y="70772"/>
                  </a:lnTo>
                  <a:lnTo>
                    <a:pt x="152055" y="75138"/>
                  </a:lnTo>
                  <a:lnTo>
                    <a:pt x="144246" y="76758"/>
                  </a:lnTo>
                  <a:lnTo>
                    <a:pt x="172439" y="76758"/>
                  </a:lnTo>
                  <a:lnTo>
                    <a:pt x="177013" y="69954"/>
                  </a:lnTo>
                  <a:lnTo>
                    <a:pt x="179666" y="56413"/>
                  </a:lnTo>
                  <a:lnTo>
                    <a:pt x="176979" y="43197"/>
                  </a:lnTo>
                  <a:lnTo>
                    <a:pt x="172276" y="36283"/>
                  </a:lnTo>
                  <a:close/>
                </a:path>
                <a:path w="622935" h="91440">
                  <a:moveTo>
                    <a:pt x="14693" y="24307"/>
                  </a:moveTo>
                  <a:lnTo>
                    <a:pt x="0" y="24307"/>
                  </a:lnTo>
                  <a:lnTo>
                    <a:pt x="0" y="88861"/>
                  </a:lnTo>
                  <a:lnTo>
                    <a:pt x="16027" y="88861"/>
                  </a:lnTo>
                  <a:lnTo>
                    <a:pt x="16027" y="41528"/>
                  </a:lnTo>
                  <a:lnTo>
                    <a:pt x="20358" y="36283"/>
                  </a:lnTo>
                  <a:lnTo>
                    <a:pt x="97423" y="36283"/>
                  </a:lnTo>
                  <a:lnTo>
                    <a:pt x="94617" y="32219"/>
                  </a:lnTo>
                  <a:lnTo>
                    <a:pt x="51689" y="32219"/>
                  </a:lnTo>
                  <a:lnTo>
                    <a:pt x="50054" y="29768"/>
                  </a:lnTo>
                  <a:lnTo>
                    <a:pt x="14693" y="29768"/>
                  </a:lnTo>
                  <a:lnTo>
                    <a:pt x="14693" y="24307"/>
                  </a:lnTo>
                  <a:close/>
                </a:path>
                <a:path w="622935" h="91440">
                  <a:moveTo>
                    <a:pt x="66751" y="36283"/>
                  </a:moveTo>
                  <a:lnTo>
                    <a:pt x="37719" y="36283"/>
                  </a:lnTo>
                  <a:lnTo>
                    <a:pt x="42176" y="42913"/>
                  </a:lnTo>
                  <a:lnTo>
                    <a:pt x="42176" y="88861"/>
                  </a:lnTo>
                  <a:lnTo>
                    <a:pt x="58191" y="88861"/>
                  </a:lnTo>
                  <a:lnTo>
                    <a:pt x="58191" y="38734"/>
                  </a:lnTo>
                  <a:lnTo>
                    <a:pt x="66751" y="36283"/>
                  </a:lnTo>
                  <a:close/>
                </a:path>
                <a:path w="622935" h="91440">
                  <a:moveTo>
                    <a:pt x="97423" y="36283"/>
                  </a:moveTo>
                  <a:lnTo>
                    <a:pt x="80251" y="36283"/>
                  </a:lnTo>
                  <a:lnTo>
                    <a:pt x="84340" y="42341"/>
                  </a:lnTo>
                  <a:lnTo>
                    <a:pt x="84340" y="88861"/>
                  </a:lnTo>
                  <a:lnTo>
                    <a:pt x="100368" y="88861"/>
                  </a:lnTo>
                  <a:lnTo>
                    <a:pt x="100368" y="50012"/>
                  </a:lnTo>
                  <a:lnTo>
                    <a:pt x="98131" y="37308"/>
                  </a:lnTo>
                  <a:lnTo>
                    <a:pt x="97423" y="36283"/>
                  </a:lnTo>
                  <a:close/>
                </a:path>
                <a:path w="622935" h="91440">
                  <a:moveTo>
                    <a:pt x="73253" y="22097"/>
                  </a:moveTo>
                  <a:lnTo>
                    <a:pt x="64223" y="22097"/>
                  </a:lnTo>
                  <a:lnTo>
                    <a:pt x="57111" y="24891"/>
                  </a:lnTo>
                  <a:lnTo>
                    <a:pt x="51689" y="32219"/>
                  </a:lnTo>
                  <a:lnTo>
                    <a:pt x="94617" y="32219"/>
                  </a:lnTo>
                  <a:lnTo>
                    <a:pt x="92144" y="28640"/>
                  </a:lnTo>
                  <a:lnTo>
                    <a:pt x="83490" y="23678"/>
                  </a:lnTo>
                  <a:lnTo>
                    <a:pt x="73253" y="22097"/>
                  </a:lnTo>
                  <a:close/>
                </a:path>
                <a:path w="622935" h="91440">
                  <a:moveTo>
                    <a:pt x="40487" y="22097"/>
                  </a:moveTo>
                  <a:lnTo>
                    <a:pt x="24574" y="22097"/>
                  </a:lnTo>
                  <a:lnTo>
                    <a:pt x="18199" y="24777"/>
                  </a:lnTo>
                  <a:lnTo>
                    <a:pt x="14935" y="29768"/>
                  </a:lnTo>
                  <a:lnTo>
                    <a:pt x="50054" y="29768"/>
                  </a:lnTo>
                  <a:lnTo>
                    <a:pt x="47345" y="25704"/>
                  </a:lnTo>
                  <a:lnTo>
                    <a:pt x="40487" y="22097"/>
                  </a:lnTo>
                  <a:close/>
                </a:path>
                <a:path w="622935" h="91440">
                  <a:moveTo>
                    <a:pt x="228130" y="22097"/>
                  </a:moveTo>
                  <a:lnTo>
                    <a:pt x="220052" y="22097"/>
                  </a:lnTo>
                  <a:lnTo>
                    <a:pt x="207195" y="24616"/>
                  </a:lnTo>
                  <a:lnTo>
                    <a:pt x="196181" y="31692"/>
                  </a:lnTo>
                  <a:lnTo>
                    <a:pt x="188490" y="42607"/>
                  </a:lnTo>
                  <a:lnTo>
                    <a:pt x="185597" y="56641"/>
                  </a:lnTo>
                  <a:lnTo>
                    <a:pt x="188298" y="70099"/>
                  </a:lnTo>
                  <a:lnTo>
                    <a:pt x="195640" y="80995"/>
                  </a:lnTo>
                  <a:lnTo>
                    <a:pt x="206482" y="88294"/>
                  </a:lnTo>
                  <a:lnTo>
                    <a:pt x="219684" y="90957"/>
                  </a:lnTo>
                  <a:lnTo>
                    <a:pt x="228485" y="90957"/>
                  </a:lnTo>
                  <a:lnTo>
                    <a:pt x="236677" y="87464"/>
                  </a:lnTo>
                  <a:lnTo>
                    <a:pt x="241020" y="80949"/>
                  </a:lnTo>
                  <a:lnTo>
                    <a:pt x="255955" y="80949"/>
                  </a:lnTo>
                  <a:lnTo>
                    <a:pt x="255955" y="76758"/>
                  </a:lnTo>
                  <a:lnTo>
                    <a:pt x="221373" y="76758"/>
                  </a:lnTo>
                  <a:lnTo>
                    <a:pt x="213608" y="75128"/>
                  </a:lnTo>
                  <a:lnTo>
                    <a:pt x="207335" y="70685"/>
                  </a:lnTo>
                  <a:lnTo>
                    <a:pt x="203141" y="64103"/>
                  </a:lnTo>
                  <a:lnTo>
                    <a:pt x="201612" y="56057"/>
                  </a:lnTo>
                  <a:lnTo>
                    <a:pt x="203258" y="48456"/>
                  </a:lnTo>
                  <a:lnTo>
                    <a:pt x="207640" y="42160"/>
                  </a:lnTo>
                  <a:lnTo>
                    <a:pt x="213919" y="37869"/>
                  </a:lnTo>
                  <a:lnTo>
                    <a:pt x="221259" y="36283"/>
                  </a:lnTo>
                  <a:lnTo>
                    <a:pt x="255955" y="36283"/>
                  </a:lnTo>
                  <a:lnTo>
                    <a:pt x="255955" y="30010"/>
                  </a:lnTo>
                  <a:lnTo>
                    <a:pt x="239928" y="30010"/>
                  </a:lnTo>
                  <a:lnTo>
                    <a:pt x="234022" y="24307"/>
                  </a:lnTo>
                  <a:lnTo>
                    <a:pt x="228130" y="22097"/>
                  </a:lnTo>
                  <a:close/>
                </a:path>
                <a:path w="622935" h="91440">
                  <a:moveTo>
                    <a:pt x="255955" y="80949"/>
                  </a:moveTo>
                  <a:lnTo>
                    <a:pt x="241261" y="80949"/>
                  </a:lnTo>
                  <a:lnTo>
                    <a:pt x="241261" y="88861"/>
                  </a:lnTo>
                  <a:lnTo>
                    <a:pt x="255955" y="88861"/>
                  </a:lnTo>
                  <a:lnTo>
                    <a:pt x="255955" y="80949"/>
                  </a:lnTo>
                  <a:close/>
                </a:path>
                <a:path w="622935" h="91440">
                  <a:moveTo>
                    <a:pt x="255955" y="36283"/>
                  </a:moveTo>
                  <a:lnTo>
                    <a:pt x="221259" y="36283"/>
                  </a:lnTo>
                  <a:lnTo>
                    <a:pt x="229144" y="37941"/>
                  </a:lnTo>
                  <a:lnTo>
                    <a:pt x="235445" y="42391"/>
                  </a:lnTo>
                  <a:lnTo>
                    <a:pt x="239622" y="48847"/>
                  </a:lnTo>
                  <a:lnTo>
                    <a:pt x="241042" y="56057"/>
                  </a:lnTo>
                  <a:lnTo>
                    <a:pt x="241112" y="56641"/>
                  </a:lnTo>
                  <a:lnTo>
                    <a:pt x="239572" y="64350"/>
                  </a:lnTo>
                  <a:lnTo>
                    <a:pt x="235321" y="70786"/>
                  </a:lnTo>
                  <a:lnTo>
                    <a:pt x="229036" y="75151"/>
                  </a:lnTo>
                  <a:lnTo>
                    <a:pt x="221373" y="76758"/>
                  </a:lnTo>
                  <a:lnTo>
                    <a:pt x="255955" y="76758"/>
                  </a:lnTo>
                  <a:lnTo>
                    <a:pt x="255955" y="36283"/>
                  </a:lnTo>
                  <a:close/>
                </a:path>
                <a:path w="622935" h="91440">
                  <a:moveTo>
                    <a:pt x="255955" y="0"/>
                  </a:moveTo>
                  <a:lnTo>
                    <a:pt x="239928" y="0"/>
                  </a:lnTo>
                  <a:lnTo>
                    <a:pt x="239928" y="30010"/>
                  </a:lnTo>
                  <a:lnTo>
                    <a:pt x="255955" y="30010"/>
                  </a:lnTo>
                  <a:lnTo>
                    <a:pt x="255955" y="0"/>
                  </a:lnTo>
                  <a:close/>
                </a:path>
                <a:path w="622935" h="91440">
                  <a:moveTo>
                    <a:pt x="283578" y="0"/>
                  </a:moveTo>
                  <a:lnTo>
                    <a:pt x="274523" y="0"/>
                  </a:lnTo>
                  <a:lnTo>
                    <a:pt x="270852" y="3543"/>
                  </a:lnTo>
                  <a:lnTo>
                    <a:pt x="270852" y="12280"/>
                  </a:lnTo>
                  <a:lnTo>
                    <a:pt x="274523" y="15824"/>
                  </a:lnTo>
                  <a:lnTo>
                    <a:pt x="283578" y="15824"/>
                  </a:lnTo>
                  <a:lnTo>
                    <a:pt x="287248" y="12280"/>
                  </a:lnTo>
                  <a:lnTo>
                    <a:pt x="287248" y="3543"/>
                  </a:lnTo>
                  <a:lnTo>
                    <a:pt x="283578" y="0"/>
                  </a:lnTo>
                  <a:close/>
                </a:path>
                <a:path w="622935" h="91440">
                  <a:moveTo>
                    <a:pt x="534962" y="24307"/>
                  </a:moveTo>
                  <a:lnTo>
                    <a:pt x="520255" y="24307"/>
                  </a:lnTo>
                  <a:lnTo>
                    <a:pt x="520255" y="88861"/>
                  </a:lnTo>
                  <a:lnTo>
                    <a:pt x="536282" y="88861"/>
                  </a:lnTo>
                  <a:lnTo>
                    <a:pt x="536282" y="42456"/>
                  </a:lnTo>
                  <a:lnTo>
                    <a:pt x="541223" y="37452"/>
                  </a:lnTo>
                  <a:lnTo>
                    <a:pt x="550862" y="37096"/>
                  </a:lnTo>
                  <a:lnTo>
                    <a:pt x="550862" y="30010"/>
                  </a:lnTo>
                  <a:lnTo>
                    <a:pt x="534962" y="30010"/>
                  </a:lnTo>
                  <a:lnTo>
                    <a:pt x="534962" y="24307"/>
                  </a:lnTo>
                  <a:close/>
                </a:path>
                <a:path w="622935" h="91440">
                  <a:moveTo>
                    <a:pt x="550862" y="22097"/>
                  </a:moveTo>
                  <a:lnTo>
                    <a:pt x="542912" y="22097"/>
                  </a:lnTo>
                  <a:lnTo>
                    <a:pt x="539419" y="23964"/>
                  </a:lnTo>
                  <a:lnTo>
                    <a:pt x="535203" y="30010"/>
                  </a:lnTo>
                  <a:lnTo>
                    <a:pt x="550862" y="30010"/>
                  </a:lnTo>
                  <a:lnTo>
                    <a:pt x="550862" y="22097"/>
                  </a:lnTo>
                  <a:close/>
                </a:path>
                <a:path w="622935" h="91440">
                  <a:moveTo>
                    <a:pt x="587946" y="22097"/>
                  </a:moveTo>
                  <a:lnTo>
                    <a:pt x="573861" y="24830"/>
                  </a:lnTo>
                  <a:lnTo>
                    <a:pt x="562722" y="32273"/>
                  </a:lnTo>
                  <a:lnTo>
                    <a:pt x="555401" y="43293"/>
                  </a:lnTo>
                  <a:lnTo>
                    <a:pt x="552767" y="56756"/>
                  </a:lnTo>
                  <a:lnTo>
                    <a:pt x="555453" y="70147"/>
                  </a:lnTo>
                  <a:lnTo>
                    <a:pt x="562871" y="81010"/>
                  </a:lnTo>
                  <a:lnTo>
                    <a:pt x="574064" y="88295"/>
                  </a:lnTo>
                  <a:lnTo>
                    <a:pt x="588073" y="90957"/>
                  </a:lnTo>
                  <a:lnTo>
                    <a:pt x="598504" y="89281"/>
                  </a:lnTo>
                  <a:lnTo>
                    <a:pt x="607920" y="84616"/>
                  </a:lnTo>
                  <a:lnTo>
                    <a:pt x="615484" y="77509"/>
                  </a:lnTo>
                  <a:lnTo>
                    <a:pt x="615890" y="76758"/>
                  </a:lnTo>
                  <a:lnTo>
                    <a:pt x="578192" y="76758"/>
                  </a:lnTo>
                  <a:lnTo>
                    <a:pt x="570839" y="69202"/>
                  </a:lnTo>
                  <a:lnTo>
                    <a:pt x="569633" y="63499"/>
                  </a:lnTo>
                  <a:lnTo>
                    <a:pt x="621563" y="63499"/>
                  </a:lnTo>
                  <a:lnTo>
                    <a:pt x="622173" y="60705"/>
                  </a:lnTo>
                  <a:lnTo>
                    <a:pt x="622528" y="58153"/>
                  </a:lnTo>
                  <a:lnTo>
                    <a:pt x="622528" y="55714"/>
                  </a:lnTo>
                  <a:lnTo>
                    <a:pt x="621584" y="51053"/>
                  </a:lnTo>
                  <a:lnTo>
                    <a:pt x="569150" y="51053"/>
                  </a:lnTo>
                  <a:lnTo>
                    <a:pt x="571690" y="41173"/>
                  </a:lnTo>
                  <a:lnTo>
                    <a:pt x="579158" y="36283"/>
                  </a:lnTo>
                  <a:lnTo>
                    <a:pt x="615571" y="36283"/>
                  </a:lnTo>
                  <a:lnTo>
                    <a:pt x="612514" y="31838"/>
                  </a:lnTo>
                  <a:lnTo>
                    <a:pt x="601536" y="24700"/>
                  </a:lnTo>
                  <a:lnTo>
                    <a:pt x="587946" y="22097"/>
                  </a:lnTo>
                  <a:close/>
                </a:path>
                <a:path w="622935" h="91440">
                  <a:moveTo>
                    <a:pt x="620356" y="68503"/>
                  </a:moveTo>
                  <a:lnTo>
                    <a:pt x="603491" y="68503"/>
                  </a:lnTo>
                  <a:lnTo>
                    <a:pt x="600240" y="74206"/>
                  </a:lnTo>
                  <a:lnTo>
                    <a:pt x="594702" y="76758"/>
                  </a:lnTo>
                  <a:lnTo>
                    <a:pt x="615890" y="76758"/>
                  </a:lnTo>
                  <a:lnTo>
                    <a:pt x="620356" y="68503"/>
                  </a:lnTo>
                  <a:close/>
                </a:path>
                <a:path w="622935" h="91440">
                  <a:moveTo>
                    <a:pt x="615571" y="36283"/>
                  </a:moveTo>
                  <a:lnTo>
                    <a:pt x="597954" y="36283"/>
                  </a:lnTo>
                  <a:lnTo>
                    <a:pt x="604570" y="41757"/>
                  </a:lnTo>
                  <a:lnTo>
                    <a:pt x="606145" y="51053"/>
                  </a:lnTo>
                  <a:lnTo>
                    <a:pt x="621584" y="51053"/>
                  </a:lnTo>
                  <a:lnTo>
                    <a:pt x="619854" y="42511"/>
                  </a:lnTo>
                  <a:lnTo>
                    <a:pt x="615571" y="36283"/>
                  </a:lnTo>
                  <a:close/>
                </a:path>
                <a:path w="622935" h="91440">
                  <a:moveTo>
                    <a:pt x="478802" y="22097"/>
                  </a:moveTo>
                  <a:lnTo>
                    <a:pt x="469404" y="22097"/>
                  </a:lnTo>
                  <a:lnTo>
                    <a:pt x="455983" y="24789"/>
                  </a:lnTo>
                  <a:lnTo>
                    <a:pt x="445376" y="32115"/>
                  </a:lnTo>
                  <a:lnTo>
                    <a:pt x="438407" y="42950"/>
                  </a:lnTo>
                  <a:lnTo>
                    <a:pt x="435902" y="56172"/>
                  </a:lnTo>
                  <a:lnTo>
                    <a:pt x="438323" y="69852"/>
                  </a:lnTo>
                  <a:lnTo>
                    <a:pt x="445058" y="80894"/>
                  </a:lnTo>
                  <a:lnTo>
                    <a:pt x="455318" y="88270"/>
                  </a:lnTo>
                  <a:lnTo>
                    <a:pt x="468312" y="90957"/>
                  </a:lnTo>
                  <a:lnTo>
                    <a:pt x="474748" y="90225"/>
                  </a:lnTo>
                  <a:lnTo>
                    <a:pt x="481193" y="88163"/>
                  </a:lnTo>
                  <a:lnTo>
                    <a:pt x="487071" y="84967"/>
                  </a:lnTo>
                  <a:lnTo>
                    <a:pt x="491807" y="80835"/>
                  </a:lnTo>
                  <a:lnTo>
                    <a:pt x="506514" y="80835"/>
                  </a:lnTo>
                  <a:lnTo>
                    <a:pt x="506514" y="76758"/>
                  </a:lnTo>
                  <a:lnTo>
                    <a:pt x="471817" y="76758"/>
                  </a:lnTo>
                  <a:lnTo>
                    <a:pt x="463931" y="75172"/>
                  </a:lnTo>
                  <a:lnTo>
                    <a:pt x="457625" y="70872"/>
                  </a:lnTo>
                  <a:lnTo>
                    <a:pt x="453443" y="64542"/>
                  </a:lnTo>
                  <a:lnTo>
                    <a:pt x="451929" y="56870"/>
                  </a:lnTo>
                  <a:lnTo>
                    <a:pt x="453441" y="48799"/>
                  </a:lnTo>
                  <a:lnTo>
                    <a:pt x="457609" y="42262"/>
                  </a:lnTo>
                  <a:lnTo>
                    <a:pt x="463877" y="37882"/>
                  </a:lnTo>
                  <a:lnTo>
                    <a:pt x="471690" y="36283"/>
                  </a:lnTo>
                  <a:lnTo>
                    <a:pt x="506514" y="36283"/>
                  </a:lnTo>
                  <a:lnTo>
                    <a:pt x="506514" y="32448"/>
                  </a:lnTo>
                  <a:lnTo>
                    <a:pt x="491578" y="32448"/>
                  </a:lnTo>
                  <a:lnTo>
                    <a:pt x="488073" y="27444"/>
                  </a:lnTo>
                  <a:lnTo>
                    <a:pt x="478802" y="22097"/>
                  </a:lnTo>
                  <a:close/>
                </a:path>
                <a:path w="622935" h="91440">
                  <a:moveTo>
                    <a:pt x="506514" y="80835"/>
                  </a:moveTo>
                  <a:lnTo>
                    <a:pt x="491807" y="80835"/>
                  </a:lnTo>
                  <a:lnTo>
                    <a:pt x="491807" y="88861"/>
                  </a:lnTo>
                  <a:lnTo>
                    <a:pt x="506514" y="88861"/>
                  </a:lnTo>
                  <a:lnTo>
                    <a:pt x="506514" y="80835"/>
                  </a:lnTo>
                  <a:close/>
                </a:path>
                <a:path w="622935" h="91440">
                  <a:moveTo>
                    <a:pt x="506514" y="36283"/>
                  </a:moveTo>
                  <a:lnTo>
                    <a:pt x="471690" y="36283"/>
                  </a:lnTo>
                  <a:lnTo>
                    <a:pt x="479639" y="37841"/>
                  </a:lnTo>
                  <a:lnTo>
                    <a:pt x="485846" y="42114"/>
                  </a:lnTo>
                  <a:lnTo>
                    <a:pt x="489884" y="48505"/>
                  </a:lnTo>
                  <a:lnTo>
                    <a:pt x="491280" y="56172"/>
                  </a:lnTo>
                  <a:lnTo>
                    <a:pt x="491242" y="56870"/>
                  </a:lnTo>
                  <a:lnTo>
                    <a:pt x="489919" y="64253"/>
                  </a:lnTo>
                  <a:lnTo>
                    <a:pt x="485952" y="70729"/>
                  </a:lnTo>
                  <a:lnTo>
                    <a:pt x="479794" y="75133"/>
                  </a:lnTo>
                  <a:lnTo>
                    <a:pt x="471817" y="76758"/>
                  </a:lnTo>
                  <a:lnTo>
                    <a:pt x="506514" y="76758"/>
                  </a:lnTo>
                  <a:lnTo>
                    <a:pt x="506514" y="36283"/>
                  </a:lnTo>
                  <a:close/>
                </a:path>
                <a:path w="622935" h="91440">
                  <a:moveTo>
                    <a:pt x="506514" y="24307"/>
                  </a:moveTo>
                  <a:lnTo>
                    <a:pt x="491807" y="24307"/>
                  </a:lnTo>
                  <a:lnTo>
                    <a:pt x="491807" y="32448"/>
                  </a:lnTo>
                  <a:lnTo>
                    <a:pt x="506514" y="32448"/>
                  </a:lnTo>
                  <a:lnTo>
                    <a:pt x="506514" y="24307"/>
                  </a:lnTo>
                  <a:close/>
                </a:path>
                <a:path w="622935" h="91440">
                  <a:moveTo>
                    <a:pt x="287058" y="24307"/>
                  </a:moveTo>
                  <a:lnTo>
                    <a:pt x="271030" y="24307"/>
                  </a:lnTo>
                  <a:lnTo>
                    <a:pt x="271030" y="88849"/>
                  </a:lnTo>
                  <a:lnTo>
                    <a:pt x="287058" y="88849"/>
                  </a:lnTo>
                  <a:lnTo>
                    <a:pt x="287058" y="24307"/>
                  </a:lnTo>
                  <a:close/>
                </a:path>
                <a:path w="622935" h="91440">
                  <a:moveTo>
                    <a:pt x="312902" y="24307"/>
                  </a:moveTo>
                  <a:lnTo>
                    <a:pt x="295071" y="24307"/>
                  </a:lnTo>
                  <a:lnTo>
                    <a:pt x="328193" y="90957"/>
                  </a:lnTo>
                  <a:lnTo>
                    <a:pt x="345339" y="57530"/>
                  </a:lnTo>
                  <a:lnTo>
                    <a:pt x="328637" y="57530"/>
                  </a:lnTo>
                  <a:lnTo>
                    <a:pt x="312902" y="24307"/>
                  </a:lnTo>
                  <a:close/>
                </a:path>
                <a:path w="622935" h="91440">
                  <a:moveTo>
                    <a:pt x="396798" y="22097"/>
                  </a:moveTo>
                  <a:lnTo>
                    <a:pt x="382981" y="24823"/>
                  </a:lnTo>
                  <a:lnTo>
                    <a:pt x="371725" y="32216"/>
                  </a:lnTo>
                  <a:lnTo>
                    <a:pt x="364151" y="43100"/>
                  </a:lnTo>
                  <a:lnTo>
                    <a:pt x="361378" y="56299"/>
                  </a:lnTo>
                  <a:lnTo>
                    <a:pt x="364153" y="69708"/>
                  </a:lnTo>
                  <a:lnTo>
                    <a:pt x="371740" y="80733"/>
                  </a:lnTo>
                  <a:lnTo>
                    <a:pt x="383029" y="88206"/>
                  </a:lnTo>
                  <a:lnTo>
                    <a:pt x="396913" y="90957"/>
                  </a:lnTo>
                  <a:lnTo>
                    <a:pt x="407807" y="89416"/>
                  </a:lnTo>
                  <a:lnTo>
                    <a:pt x="417279" y="84920"/>
                  </a:lnTo>
                  <a:lnTo>
                    <a:pt x="424943" y="77653"/>
                  </a:lnTo>
                  <a:lnTo>
                    <a:pt x="425440" y="76758"/>
                  </a:lnTo>
                  <a:lnTo>
                    <a:pt x="397522" y="76758"/>
                  </a:lnTo>
                  <a:lnTo>
                    <a:pt x="389552" y="75215"/>
                  </a:lnTo>
                  <a:lnTo>
                    <a:pt x="383173" y="70958"/>
                  </a:lnTo>
                  <a:lnTo>
                    <a:pt x="378940" y="64542"/>
                  </a:lnTo>
                  <a:lnTo>
                    <a:pt x="377405" y="56527"/>
                  </a:lnTo>
                  <a:lnTo>
                    <a:pt x="378842" y="48505"/>
                  </a:lnTo>
                  <a:lnTo>
                    <a:pt x="382854" y="42086"/>
                  </a:lnTo>
                  <a:lnTo>
                    <a:pt x="388989" y="37827"/>
                  </a:lnTo>
                  <a:lnTo>
                    <a:pt x="396798" y="36283"/>
                  </a:lnTo>
                  <a:lnTo>
                    <a:pt x="425386" y="36283"/>
                  </a:lnTo>
                  <a:lnTo>
                    <a:pt x="425095" y="35738"/>
                  </a:lnTo>
                  <a:lnTo>
                    <a:pt x="417312" y="28320"/>
                  </a:lnTo>
                  <a:lnTo>
                    <a:pt x="407677" y="23693"/>
                  </a:lnTo>
                  <a:lnTo>
                    <a:pt x="396798" y="22097"/>
                  </a:lnTo>
                  <a:close/>
                </a:path>
                <a:path w="622935" h="91440">
                  <a:moveTo>
                    <a:pt x="430415" y="67805"/>
                  </a:moveTo>
                  <a:lnTo>
                    <a:pt x="412343" y="67805"/>
                  </a:lnTo>
                  <a:lnTo>
                    <a:pt x="408965" y="73037"/>
                  </a:lnTo>
                  <a:lnTo>
                    <a:pt x="404152" y="76758"/>
                  </a:lnTo>
                  <a:lnTo>
                    <a:pt x="425440" y="76758"/>
                  </a:lnTo>
                  <a:lnTo>
                    <a:pt x="430415" y="67805"/>
                  </a:lnTo>
                  <a:close/>
                </a:path>
                <a:path w="622935" h="91440">
                  <a:moveTo>
                    <a:pt x="362381" y="24307"/>
                  </a:moveTo>
                  <a:lnTo>
                    <a:pt x="344398" y="24307"/>
                  </a:lnTo>
                  <a:lnTo>
                    <a:pt x="328637" y="57530"/>
                  </a:lnTo>
                  <a:lnTo>
                    <a:pt x="345339" y="57530"/>
                  </a:lnTo>
                  <a:lnTo>
                    <a:pt x="362381" y="24307"/>
                  </a:lnTo>
                  <a:close/>
                </a:path>
                <a:path w="622935" h="91440">
                  <a:moveTo>
                    <a:pt x="425386" y="36283"/>
                  </a:moveTo>
                  <a:lnTo>
                    <a:pt x="404152" y="36283"/>
                  </a:lnTo>
                  <a:lnTo>
                    <a:pt x="408851" y="39662"/>
                  </a:lnTo>
                  <a:lnTo>
                    <a:pt x="412343" y="45707"/>
                  </a:lnTo>
                  <a:lnTo>
                    <a:pt x="430415" y="45707"/>
                  </a:lnTo>
                  <a:lnTo>
                    <a:pt x="425386" y="36283"/>
                  </a:lnTo>
                  <a:close/>
                </a:path>
              </a:pathLst>
            </a:custGeom>
            <a:solidFill>
              <a:srgbClr val="00293A"/>
            </a:solidFill>
          </p:spPr>
          <p:txBody>
            <a:bodyPr wrap="square" lIns="0" tIns="0" rIns="0" bIns="0" rtlCol="0"/>
            <a:lstStyle/>
            <a:p>
              <a:endParaRPr/>
            </a:p>
          </p:txBody>
        </p:sp>
      </p:grpSp>
    </p:spTree>
    <p:extLst>
      <p:ext uri="{BB962C8B-B14F-4D97-AF65-F5344CB8AC3E}">
        <p14:creationId xmlns:p14="http://schemas.microsoft.com/office/powerpoint/2010/main" val="11475675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4_Title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F07F32-29F6-584C-9CC5-168E61DB9ABA}"/>
              </a:ext>
            </a:extLst>
          </p:cNvPr>
          <p:cNvSpPr/>
          <p:nvPr userDrawn="1"/>
        </p:nvSpPr>
        <p:spPr>
          <a:xfrm>
            <a:off x="7315200" y="0"/>
            <a:ext cx="7315200" cy="8229587"/>
          </a:xfrm>
          <a:prstGeom prst="rect">
            <a:avLst/>
          </a:prstGeom>
          <a:solidFill>
            <a:srgbClr val="F8F6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4">
            <a:extLst>
              <a:ext uri="{FF2B5EF4-FFF2-40B4-BE49-F238E27FC236}">
                <a16:creationId xmlns:a16="http://schemas.microsoft.com/office/drawing/2014/main" id="{BC1BF6E8-02B0-0844-917A-7B26681651E7}"/>
              </a:ext>
            </a:extLst>
          </p:cNvPr>
          <p:cNvSpPr>
            <a:spLocks noGrp="1"/>
          </p:cNvSpPr>
          <p:nvPr>
            <p:ph type="body" sz="quarter" idx="10" hasCustomPrompt="1"/>
          </p:nvPr>
        </p:nvSpPr>
        <p:spPr>
          <a:xfrm>
            <a:off x="914400" y="1782967"/>
            <a:ext cx="5638800" cy="4998823"/>
          </a:xfrm>
        </p:spPr>
        <p:txBody>
          <a:bodyPr>
            <a:noAutofit/>
          </a:bodyPr>
          <a:lstStyle>
            <a:lvl1pPr marL="0" indent="0">
              <a:buNone/>
              <a:defRPr sz="1800">
                <a:solidFill>
                  <a:srgbClr val="00609C"/>
                </a:solidFill>
                <a:latin typeface="Arial" panose="020B0604020202020204" pitchFamily="34" charset="0"/>
                <a:cs typeface="Arial" panose="020B0604020202020204" pitchFamily="34" charset="0"/>
              </a:defRPr>
            </a:lvl1pPr>
          </a:lstStyle>
          <a:p>
            <a:pPr lvl="0"/>
            <a:r>
              <a:rPr lang="en-US" dirty="0"/>
              <a:t>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sunt in culpa qui </a:t>
            </a:r>
            <a:r>
              <a:rPr lang="en-US" dirty="0" err="1"/>
              <a:t>officia</a:t>
            </a:r>
            <a:r>
              <a:rPr lang="en-US" dirty="0"/>
              <a:t> </a:t>
            </a:r>
            <a:r>
              <a:rPr lang="en-US" dirty="0" err="1"/>
              <a:t>deserunt</a:t>
            </a:r>
            <a:r>
              <a:rPr lang="en-US" dirty="0"/>
              <a:t> </a:t>
            </a:r>
            <a:r>
              <a:rPr lang="en-US" dirty="0" err="1"/>
              <a:t>mollit</a:t>
            </a:r>
            <a:r>
              <a:rPr lang="en-US" dirty="0"/>
              <a:t> ani.</a:t>
            </a:r>
          </a:p>
        </p:txBody>
      </p:sp>
      <p:sp>
        <p:nvSpPr>
          <p:cNvPr id="5" name="Content Placeholder 4">
            <a:extLst>
              <a:ext uri="{FF2B5EF4-FFF2-40B4-BE49-F238E27FC236}">
                <a16:creationId xmlns:a16="http://schemas.microsoft.com/office/drawing/2014/main" id="{0B86C92D-7D2F-6C4B-B309-7073FB82AD42}"/>
              </a:ext>
            </a:extLst>
          </p:cNvPr>
          <p:cNvSpPr>
            <a:spLocks noGrp="1"/>
          </p:cNvSpPr>
          <p:nvPr>
            <p:ph sz="quarter" idx="11"/>
          </p:nvPr>
        </p:nvSpPr>
        <p:spPr>
          <a:xfrm>
            <a:off x="8077200" y="674911"/>
            <a:ext cx="6143549" cy="6124744"/>
          </a:xfrm>
        </p:spPr>
        <p:txBody>
          <a:bodyPr/>
          <a:lstStyle>
            <a:lvl5pPr>
              <a:defRPr>
                <a:solidFill>
                  <a:srgbClr val="00609C"/>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9" name="Text Placeholder 7">
            <a:extLst>
              <a:ext uri="{FF2B5EF4-FFF2-40B4-BE49-F238E27FC236}">
                <a16:creationId xmlns:a16="http://schemas.microsoft.com/office/drawing/2014/main" id="{CF2B4AE2-019C-2345-B00F-C159A29215CC}"/>
              </a:ext>
            </a:extLst>
          </p:cNvPr>
          <p:cNvSpPr>
            <a:spLocks noGrp="1"/>
          </p:cNvSpPr>
          <p:nvPr>
            <p:ph type="body" sz="quarter" idx="14" hasCustomPrompt="1"/>
          </p:nvPr>
        </p:nvSpPr>
        <p:spPr>
          <a:xfrm>
            <a:off x="904524" y="684928"/>
            <a:ext cx="5661377" cy="796925"/>
          </a:xfrm>
        </p:spPr>
        <p:txBody>
          <a:bodyPr>
            <a:normAutofit/>
          </a:bodyPr>
          <a:lstStyle>
            <a:lvl1pPr marL="0" indent="0">
              <a:buNone/>
              <a:defRPr lang="en-US" sz="3200" b="0" i="0" kern="1200" spc="10" dirty="0">
                <a:solidFill>
                  <a:schemeClr val="accent1"/>
                </a:solidFill>
                <a:latin typeface="Arial" panose="020B0604020202020204" pitchFamily="34" charset="0"/>
                <a:ea typeface="+mj-ea"/>
                <a:cs typeface="Arial" panose="020B0604020202020204" pitchFamily="34" charset="0"/>
              </a:defRPr>
            </a:lvl1pPr>
          </a:lstStyle>
          <a:p>
            <a:pPr lvl="0"/>
            <a:r>
              <a:rPr lang="en-US" dirty="0"/>
              <a:t>Chart Header</a:t>
            </a:r>
          </a:p>
        </p:txBody>
      </p:sp>
      <p:sp>
        <p:nvSpPr>
          <p:cNvPr id="20" name="object 2">
            <a:extLst>
              <a:ext uri="{FF2B5EF4-FFF2-40B4-BE49-F238E27FC236}">
                <a16:creationId xmlns:a16="http://schemas.microsoft.com/office/drawing/2014/main" id="{DD80329B-FFE2-B641-AE02-9AD29F4D086D}"/>
              </a:ext>
            </a:extLst>
          </p:cNvPr>
          <p:cNvSpPr txBox="1"/>
          <p:nvPr userDrawn="1"/>
        </p:nvSpPr>
        <p:spPr>
          <a:xfrm>
            <a:off x="10420746" y="7554693"/>
            <a:ext cx="3295015" cy="113664"/>
          </a:xfrm>
          <a:prstGeom prst="rect">
            <a:avLst/>
          </a:prstGeom>
        </p:spPr>
        <p:txBody>
          <a:bodyPr vert="horz" wrap="square" lIns="0" tIns="0" rIns="0" bIns="0" rtlCol="0">
            <a:spAutoFit/>
          </a:bodyPr>
          <a:lstStyle/>
          <a:p>
            <a:pPr>
              <a:lnSpc>
                <a:spcPts val="885"/>
              </a:lnSpc>
            </a:pPr>
            <a:r>
              <a:rPr sz="800" spc="-5" dirty="0">
                <a:solidFill>
                  <a:srgbClr val="00293A"/>
                </a:solidFill>
                <a:latin typeface="Arial"/>
                <a:cs typeface="Arial"/>
              </a:rPr>
              <a:t>Copyright</a:t>
            </a:r>
            <a:r>
              <a:rPr sz="800" spc="-15" dirty="0">
                <a:solidFill>
                  <a:srgbClr val="00293A"/>
                </a:solidFill>
                <a:latin typeface="Arial"/>
                <a:cs typeface="Arial"/>
              </a:rPr>
              <a:t> </a:t>
            </a:r>
            <a:r>
              <a:rPr sz="800" dirty="0">
                <a:solidFill>
                  <a:srgbClr val="00293A"/>
                </a:solidFill>
                <a:latin typeface="Arial"/>
                <a:cs typeface="Arial"/>
              </a:rPr>
              <a:t>©</a:t>
            </a:r>
            <a:r>
              <a:rPr sz="800" spc="-10" dirty="0">
                <a:solidFill>
                  <a:srgbClr val="00293A"/>
                </a:solidFill>
                <a:latin typeface="Arial"/>
                <a:cs typeface="Arial"/>
              </a:rPr>
              <a:t> </a:t>
            </a:r>
            <a:r>
              <a:rPr sz="800" spc="-5" dirty="0">
                <a:solidFill>
                  <a:srgbClr val="00293A"/>
                </a:solidFill>
                <a:latin typeface="Arial"/>
                <a:cs typeface="Arial"/>
              </a:rPr>
              <a:t>2021</a:t>
            </a:r>
            <a:r>
              <a:rPr sz="800" spc="-10" dirty="0">
                <a:solidFill>
                  <a:srgbClr val="00293A"/>
                </a:solidFill>
                <a:latin typeface="Arial"/>
                <a:cs typeface="Arial"/>
              </a:rPr>
              <a:t> </a:t>
            </a:r>
            <a:r>
              <a:rPr sz="800" dirty="0">
                <a:solidFill>
                  <a:srgbClr val="00293A"/>
                </a:solidFill>
                <a:latin typeface="Arial"/>
                <a:cs typeface="Arial"/>
              </a:rPr>
              <a:t>ModivCare®</a:t>
            </a:r>
            <a:r>
              <a:rPr sz="800" spc="-10" dirty="0">
                <a:solidFill>
                  <a:srgbClr val="00293A"/>
                </a:solidFill>
                <a:latin typeface="Arial"/>
                <a:cs typeface="Arial"/>
              </a:rPr>
              <a:t> </a:t>
            </a:r>
            <a:r>
              <a:rPr sz="800" dirty="0">
                <a:solidFill>
                  <a:srgbClr val="00293A"/>
                </a:solidFill>
                <a:latin typeface="Arial"/>
                <a:cs typeface="Arial"/>
              </a:rPr>
              <a:t>Solutions</a:t>
            </a:r>
            <a:r>
              <a:rPr sz="800" spc="-10" dirty="0">
                <a:solidFill>
                  <a:srgbClr val="00293A"/>
                </a:solidFill>
                <a:latin typeface="Arial"/>
                <a:cs typeface="Arial"/>
              </a:rPr>
              <a:t> </a:t>
            </a:r>
            <a:r>
              <a:rPr sz="800" spc="-5" dirty="0">
                <a:solidFill>
                  <a:srgbClr val="00293A"/>
                </a:solidFill>
                <a:latin typeface="Arial"/>
                <a:cs typeface="Arial"/>
              </a:rPr>
              <a:t>LLC</a:t>
            </a:r>
            <a:r>
              <a:rPr sz="800" spc="-10" dirty="0">
                <a:solidFill>
                  <a:srgbClr val="00293A"/>
                </a:solidFill>
                <a:latin typeface="Arial"/>
                <a:cs typeface="Arial"/>
              </a:rPr>
              <a:t> </a:t>
            </a:r>
            <a:r>
              <a:rPr sz="800" dirty="0">
                <a:solidFill>
                  <a:srgbClr val="00293A"/>
                </a:solidFill>
                <a:latin typeface="Arial"/>
                <a:cs typeface="Arial"/>
              </a:rPr>
              <a:t>-</a:t>
            </a:r>
            <a:r>
              <a:rPr sz="800" spc="-10" dirty="0">
                <a:solidFill>
                  <a:srgbClr val="00293A"/>
                </a:solidFill>
                <a:latin typeface="Arial"/>
                <a:cs typeface="Arial"/>
              </a:rPr>
              <a:t> </a:t>
            </a:r>
            <a:r>
              <a:rPr sz="800" spc="-5" dirty="0">
                <a:solidFill>
                  <a:srgbClr val="00293A"/>
                </a:solidFill>
                <a:latin typeface="Arial"/>
                <a:cs typeface="Arial"/>
              </a:rPr>
              <a:t>Confidential</a:t>
            </a:r>
            <a:r>
              <a:rPr sz="800" spc="-15" dirty="0">
                <a:solidFill>
                  <a:srgbClr val="00293A"/>
                </a:solidFill>
                <a:latin typeface="Arial"/>
                <a:cs typeface="Arial"/>
              </a:rPr>
              <a:t> </a:t>
            </a:r>
            <a:r>
              <a:rPr sz="800" dirty="0">
                <a:solidFill>
                  <a:srgbClr val="00293A"/>
                </a:solidFill>
                <a:latin typeface="Arial"/>
                <a:cs typeface="Arial"/>
              </a:rPr>
              <a:t>&amp;</a:t>
            </a:r>
            <a:r>
              <a:rPr sz="800" spc="-5" dirty="0">
                <a:solidFill>
                  <a:srgbClr val="00293A"/>
                </a:solidFill>
                <a:latin typeface="Arial"/>
                <a:cs typeface="Arial"/>
              </a:rPr>
              <a:t> </a:t>
            </a:r>
            <a:r>
              <a:rPr sz="800" dirty="0">
                <a:solidFill>
                  <a:srgbClr val="00293A"/>
                </a:solidFill>
                <a:latin typeface="Arial"/>
                <a:cs typeface="Arial"/>
              </a:rPr>
              <a:t>Proprietary</a:t>
            </a:r>
            <a:endParaRPr sz="800">
              <a:latin typeface="Arial"/>
              <a:cs typeface="Arial"/>
            </a:endParaRPr>
          </a:p>
        </p:txBody>
      </p:sp>
      <p:sp>
        <p:nvSpPr>
          <p:cNvPr id="21" name="object 7">
            <a:extLst>
              <a:ext uri="{FF2B5EF4-FFF2-40B4-BE49-F238E27FC236}">
                <a16:creationId xmlns:a16="http://schemas.microsoft.com/office/drawing/2014/main" id="{2166CCBC-81CF-E44F-95EB-71E8B4772707}"/>
              </a:ext>
            </a:extLst>
          </p:cNvPr>
          <p:cNvSpPr/>
          <p:nvPr userDrawn="1"/>
        </p:nvSpPr>
        <p:spPr>
          <a:xfrm>
            <a:off x="914400" y="7238113"/>
            <a:ext cx="12801600" cy="0"/>
          </a:xfrm>
          <a:custGeom>
            <a:avLst/>
            <a:gdLst/>
            <a:ahLst/>
            <a:cxnLst/>
            <a:rect l="l" t="t" r="r" b="b"/>
            <a:pathLst>
              <a:path w="12801600">
                <a:moveTo>
                  <a:pt x="12801600" y="0"/>
                </a:moveTo>
                <a:lnTo>
                  <a:pt x="0" y="0"/>
                </a:lnTo>
              </a:path>
            </a:pathLst>
          </a:custGeom>
          <a:ln w="6350">
            <a:solidFill>
              <a:srgbClr val="00293A"/>
            </a:solidFill>
          </a:ln>
        </p:spPr>
        <p:txBody>
          <a:bodyPr wrap="square" lIns="0" tIns="0" rIns="0" bIns="0" rtlCol="0"/>
          <a:lstStyle/>
          <a:p>
            <a:endParaRPr/>
          </a:p>
        </p:txBody>
      </p:sp>
      <p:sp>
        <p:nvSpPr>
          <p:cNvPr id="22" name="object 16">
            <a:extLst>
              <a:ext uri="{FF2B5EF4-FFF2-40B4-BE49-F238E27FC236}">
                <a16:creationId xmlns:a16="http://schemas.microsoft.com/office/drawing/2014/main" id="{B77AC989-6092-674B-934E-0749C1FB4466}"/>
              </a:ext>
            </a:extLst>
          </p:cNvPr>
          <p:cNvSpPr txBox="1">
            <a:spLocks noGrp="1"/>
          </p:cNvSpPr>
          <p:nvPr>
            <p:ph type="sldNum" sz="quarter" idx="7"/>
          </p:nvPr>
        </p:nvSpPr>
        <p:spPr>
          <a:xfrm>
            <a:off x="13276849" y="7728223"/>
            <a:ext cx="438912" cy="274320"/>
          </a:xfrm>
          <a:prstGeom prst="rect">
            <a:avLst/>
          </a:prstGeom>
        </p:spPr>
        <p:txBody>
          <a:bodyPr vert="horz" wrap="square" lIns="0" tIns="3175" rIns="0" bIns="0" rtlCol="0">
            <a:spAutoFit/>
          </a:bodyPr>
          <a:lstStyle/>
          <a:p>
            <a:pPr marL="38100">
              <a:lnSpc>
                <a:spcPct val="100000"/>
              </a:lnSpc>
              <a:spcBef>
                <a:spcPts val="25"/>
              </a:spcBef>
            </a:pPr>
            <a:fld id="{81D60167-4931-47E6-BA6A-407CBD079E47}" type="slidenum">
              <a:rPr dirty="0"/>
              <a:t>‹#›</a:t>
            </a:fld>
            <a:endParaRPr dirty="0"/>
          </a:p>
        </p:txBody>
      </p:sp>
      <p:grpSp>
        <p:nvGrpSpPr>
          <p:cNvPr id="23" name="Group 22">
            <a:extLst>
              <a:ext uri="{FF2B5EF4-FFF2-40B4-BE49-F238E27FC236}">
                <a16:creationId xmlns:a16="http://schemas.microsoft.com/office/drawing/2014/main" id="{45AD9434-EF27-D447-A75D-D07C20EFB7D9}"/>
              </a:ext>
            </a:extLst>
          </p:cNvPr>
          <p:cNvGrpSpPr/>
          <p:nvPr userDrawn="1"/>
        </p:nvGrpSpPr>
        <p:grpSpPr>
          <a:xfrm>
            <a:off x="905331" y="7539228"/>
            <a:ext cx="847269" cy="152400"/>
            <a:chOff x="914400" y="7539228"/>
            <a:chExt cx="847269" cy="152400"/>
          </a:xfrm>
        </p:grpSpPr>
        <p:sp>
          <p:nvSpPr>
            <p:cNvPr id="24" name="object 4">
              <a:extLst>
                <a:ext uri="{FF2B5EF4-FFF2-40B4-BE49-F238E27FC236}">
                  <a16:creationId xmlns:a16="http://schemas.microsoft.com/office/drawing/2014/main" id="{8E5832D6-5CF4-244E-BD0E-87EE38E8EA0B}"/>
                </a:ext>
              </a:extLst>
            </p:cNvPr>
            <p:cNvSpPr/>
            <p:nvPr userDrawn="1"/>
          </p:nvSpPr>
          <p:spPr>
            <a:xfrm>
              <a:off x="914400" y="7539228"/>
              <a:ext cx="168275" cy="152400"/>
            </a:xfrm>
            <a:custGeom>
              <a:avLst/>
              <a:gdLst/>
              <a:ahLst/>
              <a:cxnLst/>
              <a:rect l="l" t="t" r="r" b="b"/>
              <a:pathLst>
                <a:path w="168275" h="152400">
                  <a:moveTo>
                    <a:pt x="21704" y="0"/>
                  </a:moveTo>
                  <a:lnTo>
                    <a:pt x="0" y="0"/>
                  </a:lnTo>
                  <a:lnTo>
                    <a:pt x="0" y="152311"/>
                  </a:lnTo>
                  <a:lnTo>
                    <a:pt x="21704" y="152311"/>
                  </a:lnTo>
                  <a:lnTo>
                    <a:pt x="21704" y="0"/>
                  </a:lnTo>
                  <a:close/>
                </a:path>
                <a:path w="168275" h="152400">
                  <a:moveTo>
                    <a:pt x="81610" y="0"/>
                  </a:moveTo>
                  <a:lnTo>
                    <a:pt x="36169" y="0"/>
                  </a:lnTo>
                  <a:lnTo>
                    <a:pt x="36169" y="152311"/>
                  </a:lnTo>
                  <a:lnTo>
                    <a:pt x="81610" y="152311"/>
                  </a:lnTo>
                  <a:lnTo>
                    <a:pt x="81610" y="0"/>
                  </a:lnTo>
                  <a:close/>
                </a:path>
                <a:path w="168275" h="152400">
                  <a:moveTo>
                    <a:pt x="167944" y="0"/>
                  </a:moveTo>
                  <a:lnTo>
                    <a:pt x="96075" y="0"/>
                  </a:lnTo>
                  <a:lnTo>
                    <a:pt x="96075" y="152311"/>
                  </a:lnTo>
                  <a:lnTo>
                    <a:pt x="167944" y="152311"/>
                  </a:lnTo>
                  <a:lnTo>
                    <a:pt x="167944" y="0"/>
                  </a:lnTo>
                  <a:close/>
                </a:path>
              </a:pathLst>
            </a:custGeom>
            <a:solidFill>
              <a:srgbClr val="00293A"/>
            </a:solidFill>
          </p:spPr>
          <p:txBody>
            <a:bodyPr wrap="square" lIns="0" tIns="0" rIns="0" bIns="0" rtlCol="0"/>
            <a:lstStyle/>
            <a:p>
              <a:endParaRPr/>
            </a:p>
          </p:txBody>
        </p:sp>
        <p:sp>
          <p:nvSpPr>
            <p:cNvPr id="25" name="object 5">
              <a:extLst>
                <a:ext uri="{FF2B5EF4-FFF2-40B4-BE49-F238E27FC236}">
                  <a16:creationId xmlns:a16="http://schemas.microsoft.com/office/drawing/2014/main" id="{4F888B07-C87A-604D-A53D-1D9568CA89F8}"/>
                </a:ext>
              </a:extLst>
            </p:cNvPr>
            <p:cNvSpPr/>
            <p:nvPr userDrawn="1"/>
          </p:nvSpPr>
          <p:spPr>
            <a:xfrm>
              <a:off x="1138734" y="7562905"/>
              <a:ext cx="622935" cy="91440"/>
            </a:xfrm>
            <a:custGeom>
              <a:avLst/>
              <a:gdLst/>
              <a:ahLst/>
              <a:cxnLst/>
              <a:rect l="l" t="t" r="r" b="b"/>
              <a:pathLst>
                <a:path w="622935" h="91440">
                  <a:moveTo>
                    <a:pt x="144246" y="22097"/>
                  </a:moveTo>
                  <a:lnTo>
                    <a:pt x="111326" y="43395"/>
                  </a:lnTo>
                  <a:lnTo>
                    <a:pt x="108609" y="56756"/>
                  </a:lnTo>
                  <a:lnTo>
                    <a:pt x="111394" y="69852"/>
                  </a:lnTo>
                  <a:lnTo>
                    <a:pt x="119048" y="80776"/>
                  </a:lnTo>
                  <a:lnTo>
                    <a:pt x="130385" y="88212"/>
                  </a:lnTo>
                  <a:lnTo>
                    <a:pt x="144246" y="90957"/>
                  </a:lnTo>
                  <a:lnTo>
                    <a:pt x="158423" y="88274"/>
                  </a:lnTo>
                  <a:lnTo>
                    <a:pt x="169638" y="80924"/>
                  </a:lnTo>
                  <a:lnTo>
                    <a:pt x="172439" y="76758"/>
                  </a:lnTo>
                  <a:lnTo>
                    <a:pt x="144246" y="76758"/>
                  </a:lnTo>
                  <a:lnTo>
                    <a:pt x="136349" y="75137"/>
                  </a:lnTo>
                  <a:lnTo>
                    <a:pt x="130132" y="70758"/>
                  </a:lnTo>
                  <a:lnTo>
                    <a:pt x="126060" y="64350"/>
                  </a:lnTo>
                  <a:lnTo>
                    <a:pt x="124621" y="56756"/>
                  </a:lnTo>
                  <a:lnTo>
                    <a:pt x="124645" y="56413"/>
                  </a:lnTo>
                  <a:lnTo>
                    <a:pt x="126142" y="48896"/>
                  </a:lnTo>
                  <a:lnTo>
                    <a:pt x="130340" y="42405"/>
                  </a:lnTo>
                  <a:lnTo>
                    <a:pt x="136547" y="37943"/>
                  </a:lnTo>
                  <a:lnTo>
                    <a:pt x="144119" y="36283"/>
                  </a:lnTo>
                  <a:lnTo>
                    <a:pt x="172276" y="36283"/>
                  </a:lnTo>
                  <a:lnTo>
                    <a:pt x="169548" y="32273"/>
                  </a:lnTo>
                  <a:lnTo>
                    <a:pt x="158321" y="24841"/>
                  </a:lnTo>
                  <a:lnTo>
                    <a:pt x="144246" y="22097"/>
                  </a:lnTo>
                  <a:close/>
                </a:path>
                <a:path w="622935" h="91440">
                  <a:moveTo>
                    <a:pt x="172276" y="36283"/>
                  </a:moveTo>
                  <a:lnTo>
                    <a:pt x="144119" y="36283"/>
                  </a:lnTo>
                  <a:lnTo>
                    <a:pt x="151948" y="37995"/>
                  </a:lnTo>
                  <a:lnTo>
                    <a:pt x="158127" y="42552"/>
                  </a:lnTo>
                  <a:lnTo>
                    <a:pt x="162182" y="49094"/>
                  </a:lnTo>
                  <a:lnTo>
                    <a:pt x="163639" y="56756"/>
                  </a:lnTo>
                  <a:lnTo>
                    <a:pt x="162202" y="64398"/>
                  </a:lnTo>
                  <a:lnTo>
                    <a:pt x="158191" y="70772"/>
                  </a:lnTo>
                  <a:lnTo>
                    <a:pt x="152055" y="75138"/>
                  </a:lnTo>
                  <a:lnTo>
                    <a:pt x="144246" y="76758"/>
                  </a:lnTo>
                  <a:lnTo>
                    <a:pt x="172439" y="76758"/>
                  </a:lnTo>
                  <a:lnTo>
                    <a:pt x="177013" y="69954"/>
                  </a:lnTo>
                  <a:lnTo>
                    <a:pt x="179666" y="56413"/>
                  </a:lnTo>
                  <a:lnTo>
                    <a:pt x="176979" y="43197"/>
                  </a:lnTo>
                  <a:lnTo>
                    <a:pt x="172276" y="36283"/>
                  </a:lnTo>
                  <a:close/>
                </a:path>
                <a:path w="622935" h="91440">
                  <a:moveTo>
                    <a:pt x="14693" y="24307"/>
                  </a:moveTo>
                  <a:lnTo>
                    <a:pt x="0" y="24307"/>
                  </a:lnTo>
                  <a:lnTo>
                    <a:pt x="0" y="88861"/>
                  </a:lnTo>
                  <a:lnTo>
                    <a:pt x="16027" y="88861"/>
                  </a:lnTo>
                  <a:lnTo>
                    <a:pt x="16027" y="41528"/>
                  </a:lnTo>
                  <a:lnTo>
                    <a:pt x="20358" y="36283"/>
                  </a:lnTo>
                  <a:lnTo>
                    <a:pt x="97423" y="36283"/>
                  </a:lnTo>
                  <a:lnTo>
                    <a:pt x="94617" y="32219"/>
                  </a:lnTo>
                  <a:lnTo>
                    <a:pt x="51689" y="32219"/>
                  </a:lnTo>
                  <a:lnTo>
                    <a:pt x="50054" y="29768"/>
                  </a:lnTo>
                  <a:lnTo>
                    <a:pt x="14693" y="29768"/>
                  </a:lnTo>
                  <a:lnTo>
                    <a:pt x="14693" y="24307"/>
                  </a:lnTo>
                  <a:close/>
                </a:path>
                <a:path w="622935" h="91440">
                  <a:moveTo>
                    <a:pt x="66751" y="36283"/>
                  </a:moveTo>
                  <a:lnTo>
                    <a:pt x="37719" y="36283"/>
                  </a:lnTo>
                  <a:lnTo>
                    <a:pt x="42176" y="42913"/>
                  </a:lnTo>
                  <a:lnTo>
                    <a:pt x="42176" y="88861"/>
                  </a:lnTo>
                  <a:lnTo>
                    <a:pt x="58191" y="88861"/>
                  </a:lnTo>
                  <a:lnTo>
                    <a:pt x="58191" y="38734"/>
                  </a:lnTo>
                  <a:lnTo>
                    <a:pt x="66751" y="36283"/>
                  </a:lnTo>
                  <a:close/>
                </a:path>
                <a:path w="622935" h="91440">
                  <a:moveTo>
                    <a:pt x="97423" y="36283"/>
                  </a:moveTo>
                  <a:lnTo>
                    <a:pt x="80251" y="36283"/>
                  </a:lnTo>
                  <a:lnTo>
                    <a:pt x="84340" y="42341"/>
                  </a:lnTo>
                  <a:lnTo>
                    <a:pt x="84340" y="88861"/>
                  </a:lnTo>
                  <a:lnTo>
                    <a:pt x="100368" y="88861"/>
                  </a:lnTo>
                  <a:lnTo>
                    <a:pt x="100368" y="50012"/>
                  </a:lnTo>
                  <a:lnTo>
                    <a:pt x="98131" y="37308"/>
                  </a:lnTo>
                  <a:lnTo>
                    <a:pt x="97423" y="36283"/>
                  </a:lnTo>
                  <a:close/>
                </a:path>
                <a:path w="622935" h="91440">
                  <a:moveTo>
                    <a:pt x="73253" y="22097"/>
                  </a:moveTo>
                  <a:lnTo>
                    <a:pt x="64223" y="22097"/>
                  </a:lnTo>
                  <a:lnTo>
                    <a:pt x="57111" y="24891"/>
                  </a:lnTo>
                  <a:lnTo>
                    <a:pt x="51689" y="32219"/>
                  </a:lnTo>
                  <a:lnTo>
                    <a:pt x="94617" y="32219"/>
                  </a:lnTo>
                  <a:lnTo>
                    <a:pt x="92144" y="28640"/>
                  </a:lnTo>
                  <a:lnTo>
                    <a:pt x="83490" y="23678"/>
                  </a:lnTo>
                  <a:lnTo>
                    <a:pt x="73253" y="22097"/>
                  </a:lnTo>
                  <a:close/>
                </a:path>
                <a:path w="622935" h="91440">
                  <a:moveTo>
                    <a:pt x="40487" y="22097"/>
                  </a:moveTo>
                  <a:lnTo>
                    <a:pt x="24574" y="22097"/>
                  </a:lnTo>
                  <a:lnTo>
                    <a:pt x="18199" y="24777"/>
                  </a:lnTo>
                  <a:lnTo>
                    <a:pt x="14935" y="29768"/>
                  </a:lnTo>
                  <a:lnTo>
                    <a:pt x="50054" y="29768"/>
                  </a:lnTo>
                  <a:lnTo>
                    <a:pt x="47345" y="25704"/>
                  </a:lnTo>
                  <a:lnTo>
                    <a:pt x="40487" y="22097"/>
                  </a:lnTo>
                  <a:close/>
                </a:path>
                <a:path w="622935" h="91440">
                  <a:moveTo>
                    <a:pt x="228130" y="22097"/>
                  </a:moveTo>
                  <a:lnTo>
                    <a:pt x="220052" y="22097"/>
                  </a:lnTo>
                  <a:lnTo>
                    <a:pt x="207195" y="24616"/>
                  </a:lnTo>
                  <a:lnTo>
                    <a:pt x="196181" y="31692"/>
                  </a:lnTo>
                  <a:lnTo>
                    <a:pt x="188490" y="42607"/>
                  </a:lnTo>
                  <a:lnTo>
                    <a:pt x="185597" y="56641"/>
                  </a:lnTo>
                  <a:lnTo>
                    <a:pt x="188298" y="70099"/>
                  </a:lnTo>
                  <a:lnTo>
                    <a:pt x="195640" y="80995"/>
                  </a:lnTo>
                  <a:lnTo>
                    <a:pt x="206482" y="88294"/>
                  </a:lnTo>
                  <a:lnTo>
                    <a:pt x="219684" y="90957"/>
                  </a:lnTo>
                  <a:lnTo>
                    <a:pt x="228485" y="90957"/>
                  </a:lnTo>
                  <a:lnTo>
                    <a:pt x="236677" y="87464"/>
                  </a:lnTo>
                  <a:lnTo>
                    <a:pt x="241020" y="80949"/>
                  </a:lnTo>
                  <a:lnTo>
                    <a:pt x="255955" y="80949"/>
                  </a:lnTo>
                  <a:lnTo>
                    <a:pt x="255955" y="76758"/>
                  </a:lnTo>
                  <a:lnTo>
                    <a:pt x="221373" y="76758"/>
                  </a:lnTo>
                  <a:lnTo>
                    <a:pt x="213608" y="75128"/>
                  </a:lnTo>
                  <a:lnTo>
                    <a:pt x="207335" y="70685"/>
                  </a:lnTo>
                  <a:lnTo>
                    <a:pt x="203141" y="64103"/>
                  </a:lnTo>
                  <a:lnTo>
                    <a:pt x="201612" y="56057"/>
                  </a:lnTo>
                  <a:lnTo>
                    <a:pt x="203258" y="48456"/>
                  </a:lnTo>
                  <a:lnTo>
                    <a:pt x="207640" y="42160"/>
                  </a:lnTo>
                  <a:lnTo>
                    <a:pt x="213919" y="37869"/>
                  </a:lnTo>
                  <a:lnTo>
                    <a:pt x="221259" y="36283"/>
                  </a:lnTo>
                  <a:lnTo>
                    <a:pt x="255955" y="36283"/>
                  </a:lnTo>
                  <a:lnTo>
                    <a:pt x="255955" y="30010"/>
                  </a:lnTo>
                  <a:lnTo>
                    <a:pt x="239928" y="30010"/>
                  </a:lnTo>
                  <a:lnTo>
                    <a:pt x="234022" y="24307"/>
                  </a:lnTo>
                  <a:lnTo>
                    <a:pt x="228130" y="22097"/>
                  </a:lnTo>
                  <a:close/>
                </a:path>
                <a:path w="622935" h="91440">
                  <a:moveTo>
                    <a:pt x="255955" y="80949"/>
                  </a:moveTo>
                  <a:lnTo>
                    <a:pt x="241261" y="80949"/>
                  </a:lnTo>
                  <a:lnTo>
                    <a:pt x="241261" y="88861"/>
                  </a:lnTo>
                  <a:lnTo>
                    <a:pt x="255955" y="88861"/>
                  </a:lnTo>
                  <a:lnTo>
                    <a:pt x="255955" y="80949"/>
                  </a:lnTo>
                  <a:close/>
                </a:path>
                <a:path w="622935" h="91440">
                  <a:moveTo>
                    <a:pt x="255955" y="36283"/>
                  </a:moveTo>
                  <a:lnTo>
                    <a:pt x="221259" y="36283"/>
                  </a:lnTo>
                  <a:lnTo>
                    <a:pt x="229144" y="37941"/>
                  </a:lnTo>
                  <a:lnTo>
                    <a:pt x="235445" y="42391"/>
                  </a:lnTo>
                  <a:lnTo>
                    <a:pt x="239622" y="48847"/>
                  </a:lnTo>
                  <a:lnTo>
                    <a:pt x="241042" y="56057"/>
                  </a:lnTo>
                  <a:lnTo>
                    <a:pt x="241112" y="56641"/>
                  </a:lnTo>
                  <a:lnTo>
                    <a:pt x="239572" y="64350"/>
                  </a:lnTo>
                  <a:lnTo>
                    <a:pt x="235321" y="70786"/>
                  </a:lnTo>
                  <a:lnTo>
                    <a:pt x="229036" y="75151"/>
                  </a:lnTo>
                  <a:lnTo>
                    <a:pt x="221373" y="76758"/>
                  </a:lnTo>
                  <a:lnTo>
                    <a:pt x="255955" y="76758"/>
                  </a:lnTo>
                  <a:lnTo>
                    <a:pt x="255955" y="36283"/>
                  </a:lnTo>
                  <a:close/>
                </a:path>
                <a:path w="622935" h="91440">
                  <a:moveTo>
                    <a:pt x="255955" y="0"/>
                  </a:moveTo>
                  <a:lnTo>
                    <a:pt x="239928" y="0"/>
                  </a:lnTo>
                  <a:lnTo>
                    <a:pt x="239928" y="30010"/>
                  </a:lnTo>
                  <a:lnTo>
                    <a:pt x="255955" y="30010"/>
                  </a:lnTo>
                  <a:lnTo>
                    <a:pt x="255955" y="0"/>
                  </a:lnTo>
                  <a:close/>
                </a:path>
                <a:path w="622935" h="91440">
                  <a:moveTo>
                    <a:pt x="283578" y="0"/>
                  </a:moveTo>
                  <a:lnTo>
                    <a:pt x="274523" y="0"/>
                  </a:lnTo>
                  <a:lnTo>
                    <a:pt x="270852" y="3543"/>
                  </a:lnTo>
                  <a:lnTo>
                    <a:pt x="270852" y="12280"/>
                  </a:lnTo>
                  <a:lnTo>
                    <a:pt x="274523" y="15824"/>
                  </a:lnTo>
                  <a:lnTo>
                    <a:pt x="283578" y="15824"/>
                  </a:lnTo>
                  <a:lnTo>
                    <a:pt x="287248" y="12280"/>
                  </a:lnTo>
                  <a:lnTo>
                    <a:pt x="287248" y="3543"/>
                  </a:lnTo>
                  <a:lnTo>
                    <a:pt x="283578" y="0"/>
                  </a:lnTo>
                  <a:close/>
                </a:path>
                <a:path w="622935" h="91440">
                  <a:moveTo>
                    <a:pt x="534962" y="24307"/>
                  </a:moveTo>
                  <a:lnTo>
                    <a:pt x="520255" y="24307"/>
                  </a:lnTo>
                  <a:lnTo>
                    <a:pt x="520255" y="88861"/>
                  </a:lnTo>
                  <a:lnTo>
                    <a:pt x="536282" y="88861"/>
                  </a:lnTo>
                  <a:lnTo>
                    <a:pt x="536282" y="42456"/>
                  </a:lnTo>
                  <a:lnTo>
                    <a:pt x="541223" y="37452"/>
                  </a:lnTo>
                  <a:lnTo>
                    <a:pt x="550862" y="37096"/>
                  </a:lnTo>
                  <a:lnTo>
                    <a:pt x="550862" y="30010"/>
                  </a:lnTo>
                  <a:lnTo>
                    <a:pt x="534962" y="30010"/>
                  </a:lnTo>
                  <a:lnTo>
                    <a:pt x="534962" y="24307"/>
                  </a:lnTo>
                  <a:close/>
                </a:path>
                <a:path w="622935" h="91440">
                  <a:moveTo>
                    <a:pt x="550862" y="22097"/>
                  </a:moveTo>
                  <a:lnTo>
                    <a:pt x="542912" y="22097"/>
                  </a:lnTo>
                  <a:lnTo>
                    <a:pt x="539419" y="23964"/>
                  </a:lnTo>
                  <a:lnTo>
                    <a:pt x="535203" y="30010"/>
                  </a:lnTo>
                  <a:lnTo>
                    <a:pt x="550862" y="30010"/>
                  </a:lnTo>
                  <a:lnTo>
                    <a:pt x="550862" y="22097"/>
                  </a:lnTo>
                  <a:close/>
                </a:path>
                <a:path w="622935" h="91440">
                  <a:moveTo>
                    <a:pt x="587946" y="22097"/>
                  </a:moveTo>
                  <a:lnTo>
                    <a:pt x="573861" y="24830"/>
                  </a:lnTo>
                  <a:lnTo>
                    <a:pt x="562722" y="32273"/>
                  </a:lnTo>
                  <a:lnTo>
                    <a:pt x="555401" y="43293"/>
                  </a:lnTo>
                  <a:lnTo>
                    <a:pt x="552767" y="56756"/>
                  </a:lnTo>
                  <a:lnTo>
                    <a:pt x="555453" y="70147"/>
                  </a:lnTo>
                  <a:lnTo>
                    <a:pt x="562871" y="81010"/>
                  </a:lnTo>
                  <a:lnTo>
                    <a:pt x="574064" y="88295"/>
                  </a:lnTo>
                  <a:lnTo>
                    <a:pt x="588073" y="90957"/>
                  </a:lnTo>
                  <a:lnTo>
                    <a:pt x="598504" y="89281"/>
                  </a:lnTo>
                  <a:lnTo>
                    <a:pt x="607920" y="84616"/>
                  </a:lnTo>
                  <a:lnTo>
                    <a:pt x="615484" y="77509"/>
                  </a:lnTo>
                  <a:lnTo>
                    <a:pt x="615890" y="76758"/>
                  </a:lnTo>
                  <a:lnTo>
                    <a:pt x="578192" y="76758"/>
                  </a:lnTo>
                  <a:lnTo>
                    <a:pt x="570839" y="69202"/>
                  </a:lnTo>
                  <a:lnTo>
                    <a:pt x="569633" y="63499"/>
                  </a:lnTo>
                  <a:lnTo>
                    <a:pt x="621563" y="63499"/>
                  </a:lnTo>
                  <a:lnTo>
                    <a:pt x="622173" y="60705"/>
                  </a:lnTo>
                  <a:lnTo>
                    <a:pt x="622528" y="58153"/>
                  </a:lnTo>
                  <a:lnTo>
                    <a:pt x="622528" y="55714"/>
                  </a:lnTo>
                  <a:lnTo>
                    <a:pt x="621584" y="51053"/>
                  </a:lnTo>
                  <a:lnTo>
                    <a:pt x="569150" y="51053"/>
                  </a:lnTo>
                  <a:lnTo>
                    <a:pt x="571690" y="41173"/>
                  </a:lnTo>
                  <a:lnTo>
                    <a:pt x="579158" y="36283"/>
                  </a:lnTo>
                  <a:lnTo>
                    <a:pt x="615571" y="36283"/>
                  </a:lnTo>
                  <a:lnTo>
                    <a:pt x="612514" y="31838"/>
                  </a:lnTo>
                  <a:lnTo>
                    <a:pt x="601536" y="24700"/>
                  </a:lnTo>
                  <a:lnTo>
                    <a:pt x="587946" y="22097"/>
                  </a:lnTo>
                  <a:close/>
                </a:path>
                <a:path w="622935" h="91440">
                  <a:moveTo>
                    <a:pt x="620356" y="68503"/>
                  </a:moveTo>
                  <a:lnTo>
                    <a:pt x="603491" y="68503"/>
                  </a:lnTo>
                  <a:lnTo>
                    <a:pt x="600240" y="74206"/>
                  </a:lnTo>
                  <a:lnTo>
                    <a:pt x="594702" y="76758"/>
                  </a:lnTo>
                  <a:lnTo>
                    <a:pt x="615890" y="76758"/>
                  </a:lnTo>
                  <a:lnTo>
                    <a:pt x="620356" y="68503"/>
                  </a:lnTo>
                  <a:close/>
                </a:path>
                <a:path w="622935" h="91440">
                  <a:moveTo>
                    <a:pt x="615571" y="36283"/>
                  </a:moveTo>
                  <a:lnTo>
                    <a:pt x="597954" y="36283"/>
                  </a:lnTo>
                  <a:lnTo>
                    <a:pt x="604570" y="41757"/>
                  </a:lnTo>
                  <a:lnTo>
                    <a:pt x="606145" y="51053"/>
                  </a:lnTo>
                  <a:lnTo>
                    <a:pt x="621584" y="51053"/>
                  </a:lnTo>
                  <a:lnTo>
                    <a:pt x="619854" y="42511"/>
                  </a:lnTo>
                  <a:lnTo>
                    <a:pt x="615571" y="36283"/>
                  </a:lnTo>
                  <a:close/>
                </a:path>
                <a:path w="622935" h="91440">
                  <a:moveTo>
                    <a:pt x="478802" y="22097"/>
                  </a:moveTo>
                  <a:lnTo>
                    <a:pt x="469404" y="22097"/>
                  </a:lnTo>
                  <a:lnTo>
                    <a:pt x="455983" y="24789"/>
                  </a:lnTo>
                  <a:lnTo>
                    <a:pt x="445376" y="32115"/>
                  </a:lnTo>
                  <a:lnTo>
                    <a:pt x="438407" y="42950"/>
                  </a:lnTo>
                  <a:lnTo>
                    <a:pt x="435902" y="56172"/>
                  </a:lnTo>
                  <a:lnTo>
                    <a:pt x="438323" y="69852"/>
                  </a:lnTo>
                  <a:lnTo>
                    <a:pt x="445058" y="80894"/>
                  </a:lnTo>
                  <a:lnTo>
                    <a:pt x="455318" y="88270"/>
                  </a:lnTo>
                  <a:lnTo>
                    <a:pt x="468312" y="90957"/>
                  </a:lnTo>
                  <a:lnTo>
                    <a:pt x="474748" y="90225"/>
                  </a:lnTo>
                  <a:lnTo>
                    <a:pt x="481193" y="88163"/>
                  </a:lnTo>
                  <a:lnTo>
                    <a:pt x="487071" y="84967"/>
                  </a:lnTo>
                  <a:lnTo>
                    <a:pt x="491807" y="80835"/>
                  </a:lnTo>
                  <a:lnTo>
                    <a:pt x="506514" y="80835"/>
                  </a:lnTo>
                  <a:lnTo>
                    <a:pt x="506514" y="76758"/>
                  </a:lnTo>
                  <a:lnTo>
                    <a:pt x="471817" y="76758"/>
                  </a:lnTo>
                  <a:lnTo>
                    <a:pt x="463931" y="75172"/>
                  </a:lnTo>
                  <a:lnTo>
                    <a:pt x="457625" y="70872"/>
                  </a:lnTo>
                  <a:lnTo>
                    <a:pt x="453443" y="64542"/>
                  </a:lnTo>
                  <a:lnTo>
                    <a:pt x="451929" y="56870"/>
                  </a:lnTo>
                  <a:lnTo>
                    <a:pt x="453441" y="48799"/>
                  </a:lnTo>
                  <a:lnTo>
                    <a:pt x="457609" y="42262"/>
                  </a:lnTo>
                  <a:lnTo>
                    <a:pt x="463877" y="37882"/>
                  </a:lnTo>
                  <a:lnTo>
                    <a:pt x="471690" y="36283"/>
                  </a:lnTo>
                  <a:lnTo>
                    <a:pt x="506514" y="36283"/>
                  </a:lnTo>
                  <a:lnTo>
                    <a:pt x="506514" y="32448"/>
                  </a:lnTo>
                  <a:lnTo>
                    <a:pt x="491578" y="32448"/>
                  </a:lnTo>
                  <a:lnTo>
                    <a:pt x="488073" y="27444"/>
                  </a:lnTo>
                  <a:lnTo>
                    <a:pt x="478802" y="22097"/>
                  </a:lnTo>
                  <a:close/>
                </a:path>
                <a:path w="622935" h="91440">
                  <a:moveTo>
                    <a:pt x="506514" y="80835"/>
                  </a:moveTo>
                  <a:lnTo>
                    <a:pt x="491807" y="80835"/>
                  </a:lnTo>
                  <a:lnTo>
                    <a:pt x="491807" y="88861"/>
                  </a:lnTo>
                  <a:lnTo>
                    <a:pt x="506514" y="88861"/>
                  </a:lnTo>
                  <a:lnTo>
                    <a:pt x="506514" y="80835"/>
                  </a:lnTo>
                  <a:close/>
                </a:path>
                <a:path w="622935" h="91440">
                  <a:moveTo>
                    <a:pt x="506514" y="36283"/>
                  </a:moveTo>
                  <a:lnTo>
                    <a:pt x="471690" y="36283"/>
                  </a:lnTo>
                  <a:lnTo>
                    <a:pt x="479639" y="37841"/>
                  </a:lnTo>
                  <a:lnTo>
                    <a:pt x="485846" y="42114"/>
                  </a:lnTo>
                  <a:lnTo>
                    <a:pt x="489884" y="48505"/>
                  </a:lnTo>
                  <a:lnTo>
                    <a:pt x="491280" y="56172"/>
                  </a:lnTo>
                  <a:lnTo>
                    <a:pt x="491242" y="56870"/>
                  </a:lnTo>
                  <a:lnTo>
                    <a:pt x="489919" y="64253"/>
                  </a:lnTo>
                  <a:lnTo>
                    <a:pt x="485952" y="70729"/>
                  </a:lnTo>
                  <a:lnTo>
                    <a:pt x="479794" y="75133"/>
                  </a:lnTo>
                  <a:lnTo>
                    <a:pt x="471817" y="76758"/>
                  </a:lnTo>
                  <a:lnTo>
                    <a:pt x="506514" y="76758"/>
                  </a:lnTo>
                  <a:lnTo>
                    <a:pt x="506514" y="36283"/>
                  </a:lnTo>
                  <a:close/>
                </a:path>
                <a:path w="622935" h="91440">
                  <a:moveTo>
                    <a:pt x="506514" y="24307"/>
                  </a:moveTo>
                  <a:lnTo>
                    <a:pt x="491807" y="24307"/>
                  </a:lnTo>
                  <a:lnTo>
                    <a:pt x="491807" y="32448"/>
                  </a:lnTo>
                  <a:lnTo>
                    <a:pt x="506514" y="32448"/>
                  </a:lnTo>
                  <a:lnTo>
                    <a:pt x="506514" y="24307"/>
                  </a:lnTo>
                  <a:close/>
                </a:path>
                <a:path w="622935" h="91440">
                  <a:moveTo>
                    <a:pt x="287058" y="24307"/>
                  </a:moveTo>
                  <a:lnTo>
                    <a:pt x="271030" y="24307"/>
                  </a:lnTo>
                  <a:lnTo>
                    <a:pt x="271030" y="88849"/>
                  </a:lnTo>
                  <a:lnTo>
                    <a:pt x="287058" y="88849"/>
                  </a:lnTo>
                  <a:lnTo>
                    <a:pt x="287058" y="24307"/>
                  </a:lnTo>
                  <a:close/>
                </a:path>
                <a:path w="622935" h="91440">
                  <a:moveTo>
                    <a:pt x="312902" y="24307"/>
                  </a:moveTo>
                  <a:lnTo>
                    <a:pt x="295071" y="24307"/>
                  </a:lnTo>
                  <a:lnTo>
                    <a:pt x="328193" y="90957"/>
                  </a:lnTo>
                  <a:lnTo>
                    <a:pt x="345339" y="57530"/>
                  </a:lnTo>
                  <a:lnTo>
                    <a:pt x="328637" y="57530"/>
                  </a:lnTo>
                  <a:lnTo>
                    <a:pt x="312902" y="24307"/>
                  </a:lnTo>
                  <a:close/>
                </a:path>
                <a:path w="622935" h="91440">
                  <a:moveTo>
                    <a:pt x="396798" y="22097"/>
                  </a:moveTo>
                  <a:lnTo>
                    <a:pt x="382981" y="24823"/>
                  </a:lnTo>
                  <a:lnTo>
                    <a:pt x="371725" y="32216"/>
                  </a:lnTo>
                  <a:lnTo>
                    <a:pt x="364151" y="43100"/>
                  </a:lnTo>
                  <a:lnTo>
                    <a:pt x="361378" y="56299"/>
                  </a:lnTo>
                  <a:lnTo>
                    <a:pt x="364153" y="69708"/>
                  </a:lnTo>
                  <a:lnTo>
                    <a:pt x="371740" y="80733"/>
                  </a:lnTo>
                  <a:lnTo>
                    <a:pt x="383029" y="88206"/>
                  </a:lnTo>
                  <a:lnTo>
                    <a:pt x="396913" y="90957"/>
                  </a:lnTo>
                  <a:lnTo>
                    <a:pt x="407807" y="89416"/>
                  </a:lnTo>
                  <a:lnTo>
                    <a:pt x="417279" y="84920"/>
                  </a:lnTo>
                  <a:lnTo>
                    <a:pt x="424943" y="77653"/>
                  </a:lnTo>
                  <a:lnTo>
                    <a:pt x="425440" y="76758"/>
                  </a:lnTo>
                  <a:lnTo>
                    <a:pt x="397522" y="76758"/>
                  </a:lnTo>
                  <a:lnTo>
                    <a:pt x="389552" y="75215"/>
                  </a:lnTo>
                  <a:lnTo>
                    <a:pt x="383173" y="70958"/>
                  </a:lnTo>
                  <a:lnTo>
                    <a:pt x="378940" y="64542"/>
                  </a:lnTo>
                  <a:lnTo>
                    <a:pt x="377405" y="56527"/>
                  </a:lnTo>
                  <a:lnTo>
                    <a:pt x="378842" y="48505"/>
                  </a:lnTo>
                  <a:lnTo>
                    <a:pt x="382854" y="42086"/>
                  </a:lnTo>
                  <a:lnTo>
                    <a:pt x="388989" y="37827"/>
                  </a:lnTo>
                  <a:lnTo>
                    <a:pt x="396798" y="36283"/>
                  </a:lnTo>
                  <a:lnTo>
                    <a:pt x="425386" y="36283"/>
                  </a:lnTo>
                  <a:lnTo>
                    <a:pt x="425095" y="35738"/>
                  </a:lnTo>
                  <a:lnTo>
                    <a:pt x="417312" y="28320"/>
                  </a:lnTo>
                  <a:lnTo>
                    <a:pt x="407677" y="23693"/>
                  </a:lnTo>
                  <a:lnTo>
                    <a:pt x="396798" y="22097"/>
                  </a:lnTo>
                  <a:close/>
                </a:path>
                <a:path w="622935" h="91440">
                  <a:moveTo>
                    <a:pt x="430415" y="67805"/>
                  </a:moveTo>
                  <a:lnTo>
                    <a:pt x="412343" y="67805"/>
                  </a:lnTo>
                  <a:lnTo>
                    <a:pt x="408965" y="73037"/>
                  </a:lnTo>
                  <a:lnTo>
                    <a:pt x="404152" y="76758"/>
                  </a:lnTo>
                  <a:lnTo>
                    <a:pt x="425440" y="76758"/>
                  </a:lnTo>
                  <a:lnTo>
                    <a:pt x="430415" y="67805"/>
                  </a:lnTo>
                  <a:close/>
                </a:path>
                <a:path w="622935" h="91440">
                  <a:moveTo>
                    <a:pt x="362381" y="24307"/>
                  </a:moveTo>
                  <a:lnTo>
                    <a:pt x="344398" y="24307"/>
                  </a:lnTo>
                  <a:lnTo>
                    <a:pt x="328637" y="57530"/>
                  </a:lnTo>
                  <a:lnTo>
                    <a:pt x="345339" y="57530"/>
                  </a:lnTo>
                  <a:lnTo>
                    <a:pt x="362381" y="24307"/>
                  </a:lnTo>
                  <a:close/>
                </a:path>
                <a:path w="622935" h="91440">
                  <a:moveTo>
                    <a:pt x="425386" y="36283"/>
                  </a:moveTo>
                  <a:lnTo>
                    <a:pt x="404152" y="36283"/>
                  </a:lnTo>
                  <a:lnTo>
                    <a:pt x="408851" y="39662"/>
                  </a:lnTo>
                  <a:lnTo>
                    <a:pt x="412343" y="45707"/>
                  </a:lnTo>
                  <a:lnTo>
                    <a:pt x="430415" y="45707"/>
                  </a:lnTo>
                  <a:lnTo>
                    <a:pt x="425386" y="36283"/>
                  </a:lnTo>
                  <a:close/>
                </a:path>
              </a:pathLst>
            </a:custGeom>
            <a:solidFill>
              <a:srgbClr val="00293A"/>
            </a:solidFill>
          </p:spPr>
          <p:txBody>
            <a:bodyPr wrap="square" lIns="0" tIns="0" rIns="0" bIns="0" rtlCol="0"/>
            <a:lstStyle/>
            <a:p>
              <a:endParaRPr/>
            </a:p>
          </p:txBody>
        </p:sp>
      </p:grpSp>
    </p:spTree>
    <p:extLst>
      <p:ext uri="{BB962C8B-B14F-4D97-AF65-F5344CB8AC3E}">
        <p14:creationId xmlns:p14="http://schemas.microsoft.com/office/powerpoint/2010/main" val="41447220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8_Title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F07F32-29F6-584C-9CC5-168E61DB9ABA}"/>
              </a:ext>
            </a:extLst>
          </p:cNvPr>
          <p:cNvSpPr/>
          <p:nvPr userDrawn="1"/>
        </p:nvSpPr>
        <p:spPr>
          <a:xfrm>
            <a:off x="7315200" y="0"/>
            <a:ext cx="7315200" cy="8229587"/>
          </a:xfrm>
          <a:prstGeom prst="rect">
            <a:avLst/>
          </a:prstGeom>
          <a:solidFill>
            <a:srgbClr val="F8F6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0B86C92D-7D2F-6C4B-B309-7073FB82AD42}"/>
              </a:ext>
            </a:extLst>
          </p:cNvPr>
          <p:cNvSpPr>
            <a:spLocks noGrp="1"/>
          </p:cNvSpPr>
          <p:nvPr>
            <p:ph sz="quarter" idx="11"/>
          </p:nvPr>
        </p:nvSpPr>
        <p:spPr>
          <a:xfrm>
            <a:off x="8077201" y="1676401"/>
            <a:ext cx="5635978" cy="5009514"/>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solidFill>
                  <a:srgbClr val="00609C"/>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Content Placeholder 4">
            <a:extLst>
              <a:ext uri="{FF2B5EF4-FFF2-40B4-BE49-F238E27FC236}">
                <a16:creationId xmlns:a16="http://schemas.microsoft.com/office/drawing/2014/main" id="{2FE4B944-AF2C-6046-B109-049882099350}"/>
              </a:ext>
            </a:extLst>
          </p:cNvPr>
          <p:cNvSpPr>
            <a:spLocks noGrp="1"/>
          </p:cNvSpPr>
          <p:nvPr>
            <p:ph sz="quarter" idx="12"/>
          </p:nvPr>
        </p:nvSpPr>
        <p:spPr>
          <a:xfrm>
            <a:off x="914400" y="1676401"/>
            <a:ext cx="5651501" cy="5030346"/>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solidFill>
                  <a:srgbClr val="00609C"/>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ext Placeholder 7">
            <a:extLst>
              <a:ext uri="{FF2B5EF4-FFF2-40B4-BE49-F238E27FC236}">
                <a16:creationId xmlns:a16="http://schemas.microsoft.com/office/drawing/2014/main" id="{1CC9D600-9D6C-0E4A-AD8E-CDE666BD5B5C}"/>
              </a:ext>
            </a:extLst>
          </p:cNvPr>
          <p:cNvSpPr>
            <a:spLocks noGrp="1"/>
          </p:cNvSpPr>
          <p:nvPr>
            <p:ph type="body" sz="quarter" idx="13" hasCustomPrompt="1"/>
          </p:nvPr>
        </p:nvSpPr>
        <p:spPr>
          <a:xfrm>
            <a:off x="8051800" y="694745"/>
            <a:ext cx="5661377" cy="796925"/>
          </a:xfrm>
        </p:spPr>
        <p:txBody>
          <a:bodyPr>
            <a:normAutofit/>
          </a:bodyPr>
          <a:lstStyle>
            <a:lvl1pPr marL="0" indent="0">
              <a:buNone/>
              <a:defRPr lang="en-US" sz="3200" b="0" i="0" kern="1200" spc="10" dirty="0">
                <a:solidFill>
                  <a:schemeClr val="accent1"/>
                </a:solidFill>
                <a:latin typeface="Arial" panose="020B0604020202020204" pitchFamily="34" charset="0"/>
                <a:ea typeface="+mj-ea"/>
                <a:cs typeface="Arial" panose="020B0604020202020204" pitchFamily="34" charset="0"/>
              </a:defRPr>
            </a:lvl1pPr>
          </a:lstStyle>
          <a:p>
            <a:pPr lvl="0"/>
            <a:r>
              <a:rPr lang="en-US" dirty="0"/>
              <a:t>Chart Header</a:t>
            </a:r>
          </a:p>
        </p:txBody>
      </p:sp>
      <p:sp>
        <p:nvSpPr>
          <p:cNvPr id="20" name="Text Placeholder 7">
            <a:extLst>
              <a:ext uri="{FF2B5EF4-FFF2-40B4-BE49-F238E27FC236}">
                <a16:creationId xmlns:a16="http://schemas.microsoft.com/office/drawing/2014/main" id="{4639A559-B12F-FA4D-AE14-87C294007AD2}"/>
              </a:ext>
            </a:extLst>
          </p:cNvPr>
          <p:cNvSpPr>
            <a:spLocks noGrp="1"/>
          </p:cNvSpPr>
          <p:nvPr>
            <p:ph type="body" sz="quarter" idx="14" hasCustomPrompt="1"/>
          </p:nvPr>
        </p:nvSpPr>
        <p:spPr>
          <a:xfrm>
            <a:off x="904524" y="684928"/>
            <a:ext cx="5661377" cy="796925"/>
          </a:xfrm>
        </p:spPr>
        <p:txBody>
          <a:bodyPr>
            <a:normAutofit/>
          </a:bodyPr>
          <a:lstStyle>
            <a:lvl1pPr marL="0" indent="0">
              <a:buNone/>
              <a:defRPr lang="en-US" sz="3200" b="0" i="0" kern="1200" spc="10" dirty="0">
                <a:solidFill>
                  <a:schemeClr val="accent1"/>
                </a:solidFill>
                <a:latin typeface="Arial" panose="020B0604020202020204" pitchFamily="34" charset="0"/>
                <a:ea typeface="+mj-ea"/>
                <a:cs typeface="Arial" panose="020B0604020202020204" pitchFamily="34" charset="0"/>
              </a:defRPr>
            </a:lvl1pPr>
          </a:lstStyle>
          <a:p>
            <a:pPr lvl="0"/>
            <a:r>
              <a:rPr lang="en-US" dirty="0"/>
              <a:t>Chart Header</a:t>
            </a:r>
          </a:p>
        </p:txBody>
      </p:sp>
      <p:sp>
        <p:nvSpPr>
          <p:cNvPr id="21" name="object 2">
            <a:extLst>
              <a:ext uri="{FF2B5EF4-FFF2-40B4-BE49-F238E27FC236}">
                <a16:creationId xmlns:a16="http://schemas.microsoft.com/office/drawing/2014/main" id="{22B32EFA-7E2C-7A4F-A4C7-FE1151707BC8}"/>
              </a:ext>
            </a:extLst>
          </p:cNvPr>
          <p:cNvSpPr txBox="1"/>
          <p:nvPr userDrawn="1"/>
        </p:nvSpPr>
        <p:spPr>
          <a:xfrm>
            <a:off x="10420746" y="7554693"/>
            <a:ext cx="3295015" cy="113664"/>
          </a:xfrm>
          <a:prstGeom prst="rect">
            <a:avLst/>
          </a:prstGeom>
        </p:spPr>
        <p:txBody>
          <a:bodyPr vert="horz" wrap="square" lIns="0" tIns="0" rIns="0" bIns="0" rtlCol="0">
            <a:spAutoFit/>
          </a:bodyPr>
          <a:lstStyle/>
          <a:p>
            <a:pPr>
              <a:lnSpc>
                <a:spcPts val="885"/>
              </a:lnSpc>
            </a:pPr>
            <a:r>
              <a:rPr sz="800" spc="-5" dirty="0">
                <a:solidFill>
                  <a:srgbClr val="00293A"/>
                </a:solidFill>
                <a:latin typeface="Arial"/>
                <a:cs typeface="Arial"/>
              </a:rPr>
              <a:t>Copyright</a:t>
            </a:r>
            <a:r>
              <a:rPr sz="800" spc="-15" dirty="0">
                <a:solidFill>
                  <a:srgbClr val="00293A"/>
                </a:solidFill>
                <a:latin typeface="Arial"/>
                <a:cs typeface="Arial"/>
              </a:rPr>
              <a:t> </a:t>
            </a:r>
            <a:r>
              <a:rPr sz="800" dirty="0">
                <a:solidFill>
                  <a:srgbClr val="00293A"/>
                </a:solidFill>
                <a:latin typeface="Arial"/>
                <a:cs typeface="Arial"/>
              </a:rPr>
              <a:t>©</a:t>
            </a:r>
            <a:r>
              <a:rPr sz="800" spc="-10" dirty="0">
                <a:solidFill>
                  <a:srgbClr val="00293A"/>
                </a:solidFill>
                <a:latin typeface="Arial"/>
                <a:cs typeface="Arial"/>
              </a:rPr>
              <a:t> </a:t>
            </a:r>
            <a:r>
              <a:rPr sz="800" spc="-5" dirty="0">
                <a:solidFill>
                  <a:srgbClr val="00293A"/>
                </a:solidFill>
                <a:latin typeface="Arial"/>
                <a:cs typeface="Arial"/>
              </a:rPr>
              <a:t>2021</a:t>
            </a:r>
            <a:r>
              <a:rPr sz="800" spc="-10" dirty="0">
                <a:solidFill>
                  <a:srgbClr val="00293A"/>
                </a:solidFill>
                <a:latin typeface="Arial"/>
                <a:cs typeface="Arial"/>
              </a:rPr>
              <a:t> </a:t>
            </a:r>
            <a:r>
              <a:rPr sz="800" dirty="0">
                <a:solidFill>
                  <a:srgbClr val="00293A"/>
                </a:solidFill>
                <a:latin typeface="Arial"/>
                <a:cs typeface="Arial"/>
              </a:rPr>
              <a:t>ModivCare®</a:t>
            </a:r>
            <a:r>
              <a:rPr sz="800" spc="-10" dirty="0">
                <a:solidFill>
                  <a:srgbClr val="00293A"/>
                </a:solidFill>
                <a:latin typeface="Arial"/>
                <a:cs typeface="Arial"/>
              </a:rPr>
              <a:t> </a:t>
            </a:r>
            <a:r>
              <a:rPr sz="800" dirty="0">
                <a:solidFill>
                  <a:srgbClr val="00293A"/>
                </a:solidFill>
                <a:latin typeface="Arial"/>
                <a:cs typeface="Arial"/>
              </a:rPr>
              <a:t>Solutions</a:t>
            </a:r>
            <a:r>
              <a:rPr sz="800" spc="-10" dirty="0">
                <a:solidFill>
                  <a:srgbClr val="00293A"/>
                </a:solidFill>
                <a:latin typeface="Arial"/>
                <a:cs typeface="Arial"/>
              </a:rPr>
              <a:t> </a:t>
            </a:r>
            <a:r>
              <a:rPr sz="800" spc="-5" dirty="0">
                <a:solidFill>
                  <a:srgbClr val="00293A"/>
                </a:solidFill>
                <a:latin typeface="Arial"/>
                <a:cs typeface="Arial"/>
              </a:rPr>
              <a:t>LLC</a:t>
            </a:r>
            <a:r>
              <a:rPr sz="800" spc="-10" dirty="0">
                <a:solidFill>
                  <a:srgbClr val="00293A"/>
                </a:solidFill>
                <a:latin typeface="Arial"/>
                <a:cs typeface="Arial"/>
              </a:rPr>
              <a:t> </a:t>
            </a:r>
            <a:r>
              <a:rPr sz="800" dirty="0">
                <a:solidFill>
                  <a:srgbClr val="00293A"/>
                </a:solidFill>
                <a:latin typeface="Arial"/>
                <a:cs typeface="Arial"/>
              </a:rPr>
              <a:t>-</a:t>
            </a:r>
            <a:r>
              <a:rPr sz="800" spc="-10" dirty="0">
                <a:solidFill>
                  <a:srgbClr val="00293A"/>
                </a:solidFill>
                <a:latin typeface="Arial"/>
                <a:cs typeface="Arial"/>
              </a:rPr>
              <a:t> </a:t>
            </a:r>
            <a:r>
              <a:rPr sz="800" spc="-5" dirty="0">
                <a:solidFill>
                  <a:srgbClr val="00293A"/>
                </a:solidFill>
                <a:latin typeface="Arial"/>
                <a:cs typeface="Arial"/>
              </a:rPr>
              <a:t>Confidential</a:t>
            </a:r>
            <a:r>
              <a:rPr sz="800" spc="-15" dirty="0">
                <a:solidFill>
                  <a:srgbClr val="00293A"/>
                </a:solidFill>
                <a:latin typeface="Arial"/>
                <a:cs typeface="Arial"/>
              </a:rPr>
              <a:t> </a:t>
            </a:r>
            <a:r>
              <a:rPr sz="800" dirty="0">
                <a:solidFill>
                  <a:srgbClr val="00293A"/>
                </a:solidFill>
                <a:latin typeface="Arial"/>
                <a:cs typeface="Arial"/>
              </a:rPr>
              <a:t>&amp;</a:t>
            </a:r>
            <a:r>
              <a:rPr sz="800" spc="-5" dirty="0">
                <a:solidFill>
                  <a:srgbClr val="00293A"/>
                </a:solidFill>
                <a:latin typeface="Arial"/>
                <a:cs typeface="Arial"/>
              </a:rPr>
              <a:t> </a:t>
            </a:r>
            <a:r>
              <a:rPr sz="800" dirty="0">
                <a:solidFill>
                  <a:srgbClr val="00293A"/>
                </a:solidFill>
                <a:latin typeface="Arial"/>
                <a:cs typeface="Arial"/>
              </a:rPr>
              <a:t>Proprietary</a:t>
            </a:r>
            <a:endParaRPr sz="800">
              <a:latin typeface="Arial"/>
              <a:cs typeface="Arial"/>
            </a:endParaRPr>
          </a:p>
        </p:txBody>
      </p:sp>
      <p:sp>
        <p:nvSpPr>
          <p:cNvPr id="22" name="object 7">
            <a:extLst>
              <a:ext uri="{FF2B5EF4-FFF2-40B4-BE49-F238E27FC236}">
                <a16:creationId xmlns:a16="http://schemas.microsoft.com/office/drawing/2014/main" id="{33C72C9A-54E9-704F-A8A0-1C1BAB168A05}"/>
              </a:ext>
            </a:extLst>
          </p:cNvPr>
          <p:cNvSpPr/>
          <p:nvPr userDrawn="1"/>
        </p:nvSpPr>
        <p:spPr>
          <a:xfrm>
            <a:off x="914400" y="7238113"/>
            <a:ext cx="12801600" cy="0"/>
          </a:xfrm>
          <a:custGeom>
            <a:avLst/>
            <a:gdLst/>
            <a:ahLst/>
            <a:cxnLst/>
            <a:rect l="l" t="t" r="r" b="b"/>
            <a:pathLst>
              <a:path w="12801600">
                <a:moveTo>
                  <a:pt x="12801600" y="0"/>
                </a:moveTo>
                <a:lnTo>
                  <a:pt x="0" y="0"/>
                </a:lnTo>
              </a:path>
            </a:pathLst>
          </a:custGeom>
          <a:ln w="6350">
            <a:solidFill>
              <a:srgbClr val="00293A"/>
            </a:solidFill>
          </a:ln>
        </p:spPr>
        <p:txBody>
          <a:bodyPr wrap="square" lIns="0" tIns="0" rIns="0" bIns="0" rtlCol="0"/>
          <a:lstStyle/>
          <a:p>
            <a:endParaRPr/>
          </a:p>
        </p:txBody>
      </p:sp>
      <p:sp>
        <p:nvSpPr>
          <p:cNvPr id="23" name="object 16">
            <a:extLst>
              <a:ext uri="{FF2B5EF4-FFF2-40B4-BE49-F238E27FC236}">
                <a16:creationId xmlns:a16="http://schemas.microsoft.com/office/drawing/2014/main" id="{63CBAA27-B4A8-7C40-AE2F-BFAAC0B9C374}"/>
              </a:ext>
            </a:extLst>
          </p:cNvPr>
          <p:cNvSpPr txBox="1">
            <a:spLocks noGrp="1"/>
          </p:cNvSpPr>
          <p:nvPr>
            <p:ph type="sldNum" sz="quarter" idx="7"/>
          </p:nvPr>
        </p:nvSpPr>
        <p:spPr>
          <a:xfrm>
            <a:off x="13276849" y="7728223"/>
            <a:ext cx="438912" cy="274320"/>
          </a:xfrm>
          <a:prstGeom prst="rect">
            <a:avLst/>
          </a:prstGeom>
        </p:spPr>
        <p:txBody>
          <a:bodyPr vert="horz" wrap="square" lIns="0" tIns="3175" rIns="0" bIns="0" rtlCol="0">
            <a:spAutoFit/>
          </a:bodyPr>
          <a:lstStyle/>
          <a:p>
            <a:pPr marL="38100">
              <a:lnSpc>
                <a:spcPct val="100000"/>
              </a:lnSpc>
              <a:spcBef>
                <a:spcPts val="25"/>
              </a:spcBef>
            </a:pPr>
            <a:fld id="{81D60167-4931-47E6-BA6A-407CBD079E47}" type="slidenum">
              <a:rPr dirty="0"/>
              <a:t>‹#›</a:t>
            </a:fld>
            <a:endParaRPr dirty="0"/>
          </a:p>
        </p:txBody>
      </p:sp>
      <p:grpSp>
        <p:nvGrpSpPr>
          <p:cNvPr id="24" name="Group 23">
            <a:extLst>
              <a:ext uri="{FF2B5EF4-FFF2-40B4-BE49-F238E27FC236}">
                <a16:creationId xmlns:a16="http://schemas.microsoft.com/office/drawing/2014/main" id="{8C6B0257-8612-E84D-8EBE-EB5D9F493F2A}"/>
              </a:ext>
            </a:extLst>
          </p:cNvPr>
          <p:cNvGrpSpPr/>
          <p:nvPr userDrawn="1"/>
        </p:nvGrpSpPr>
        <p:grpSpPr>
          <a:xfrm>
            <a:off x="905331" y="7539228"/>
            <a:ext cx="847269" cy="152400"/>
            <a:chOff x="914400" y="7539228"/>
            <a:chExt cx="847269" cy="152400"/>
          </a:xfrm>
        </p:grpSpPr>
        <p:sp>
          <p:nvSpPr>
            <p:cNvPr id="25" name="object 4">
              <a:extLst>
                <a:ext uri="{FF2B5EF4-FFF2-40B4-BE49-F238E27FC236}">
                  <a16:creationId xmlns:a16="http://schemas.microsoft.com/office/drawing/2014/main" id="{4FA2528D-854E-BE44-B52D-147DA0190B2B}"/>
                </a:ext>
              </a:extLst>
            </p:cNvPr>
            <p:cNvSpPr/>
            <p:nvPr userDrawn="1"/>
          </p:nvSpPr>
          <p:spPr>
            <a:xfrm>
              <a:off x="914400" y="7539228"/>
              <a:ext cx="168275" cy="152400"/>
            </a:xfrm>
            <a:custGeom>
              <a:avLst/>
              <a:gdLst/>
              <a:ahLst/>
              <a:cxnLst/>
              <a:rect l="l" t="t" r="r" b="b"/>
              <a:pathLst>
                <a:path w="168275" h="152400">
                  <a:moveTo>
                    <a:pt x="21704" y="0"/>
                  </a:moveTo>
                  <a:lnTo>
                    <a:pt x="0" y="0"/>
                  </a:lnTo>
                  <a:lnTo>
                    <a:pt x="0" y="152311"/>
                  </a:lnTo>
                  <a:lnTo>
                    <a:pt x="21704" y="152311"/>
                  </a:lnTo>
                  <a:lnTo>
                    <a:pt x="21704" y="0"/>
                  </a:lnTo>
                  <a:close/>
                </a:path>
                <a:path w="168275" h="152400">
                  <a:moveTo>
                    <a:pt x="81610" y="0"/>
                  </a:moveTo>
                  <a:lnTo>
                    <a:pt x="36169" y="0"/>
                  </a:lnTo>
                  <a:lnTo>
                    <a:pt x="36169" y="152311"/>
                  </a:lnTo>
                  <a:lnTo>
                    <a:pt x="81610" y="152311"/>
                  </a:lnTo>
                  <a:lnTo>
                    <a:pt x="81610" y="0"/>
                  </a:lnTo>
                  <a:close/>
                </a:path>
                <a:path w="168275" h="152400">
                  <a:moveTo>
                    <a:pt x="167944" y="0"/>
                  </a:moveTo>
                  <a:lnTo>
                    <a:pt x="96075" y="0"/>
                  </a:lnTo>
                  <a:lnTo>
                    <a:pt x="96075" y="152311"/>
                  </a:lnTo>
                  <a:lnTo>
                    <a:pt x="167944" y="152311"/>
                  </a:lnTo>
                  <a:lnTo>
                    <a:pt x="167944" y="0"/>
                  </a:lnTo>
                  <a:close/>
                </a:path>
              </a:pathLst>
            </a:custGeom>
            <a:solidFill>
              <a:srgbClr val="00293A"/>
            </a:solidFill>
          </p:spPr>
          <p:txBody>
            <a:bodyPr wrap="square" lIns="0" tIns="0" rIns="0" bIns="0" rtlCol="0"/>
            <a:lstStyle/>
            <a:p>
              <a:endParaRPr/>
            </a:p>
          </p:txBody>
        </p:sp>
        <p:sp>
          <p:nvSpPr>
            <p:cNvPr id="26" name="object 5">
              <a:extLst>
                <a:ext uri="{FF2B5EF4-FFF2-40B4-BE49-F238E27FC236}">
                  <a16:creationId xmlns:a16="http://schemas.microsoft.com/office/drawing/2014/main" id="{8EA3C40D-4B42-0848-978E-2A4A2A332BE2}"/>
                </a:ext>
              </a:extLst>
            </p:cNvPr>
            <p:cNvSpPr/>
            <p:nvPr userDrawn="1"/>
          </p:nvSpPr>
          <p:spPr>
            <a:xfrm>
              <a:off x="1138734" y="7562905"/>
              <a:ext cx="622935" cy="91440"/>
            </a:xfrm>
            <a:custGeom>
              <a:avLst/>
              <a:gdLst/>
              <a:ahLst/>
              <a:cxnLst/>
              <a:rect l="l" t="t" r="r" b="b"/>
              <a:pathLst>
                <a:path w="622935" h="91440">
                  <a:moveTo>
                    <a:pt x="144246" y="22097"/>
                  </a:moveTo>
                  <a:lnTo>
                    <a:pt x="111326" y="43395"/>
                  </a:lnTo>
                  <a:lnTo>
                    <a:pt x="108609" y="56756"/>
                  </a:lnTo>
                  <a:lnTo>
                    <a:pt x="111394" y="69852"/>
                  </a:lnTo>
                  <a:lnTo>
                    <a:pt x="119048" y="80776"/>
                  </a:lnTo>
                  <a:lnTo>
                    <a:pt x="130385" y="88212"/>
                  </a:lnTo>
                  <a:lnTo>
                    <a:pt x="144246" y="90957"/>
                  </a:lnTo>
                  <a:lnTo>
                    <a:pt x="158423" y="88274"/>
                  </a:lnTo>
                  <a:lnTo>
                    <a:pt x="169638" y="80924"/>
                  </a:lnTo>
                  <a:lnTo>
                    <a:pt x="172439" y="76758"/>
                  </a:lnTo>
                  <a:lnTo>
                    <a:pt x="144246" y="76758"/>
                  </a:lnTo>
                  <a:lnTo>
                    <a:pt x="136349" y="75137"/>
                  </a:lnTo>
                  <a:lnTo>
                    <a:pt x="130132" y="70758"/>
                  </a:lnTo>
                  <a:lnTo>
                    <a:pt x="126060" y="64350"/>
                  </a:lnTo>
                  <a:lnTo>
                    <a:pt x="124621" y="56756"/>
                  </a:lnTo>
                  <a:lnTo>
                    <a:pt x="124645" y="56413"/>
                  </a:lnTo>
                  <a:lnTo>
                    <a:pt x="126142" y="48896"/>
                  </a:lnTo>
                  <a:lnTo>
                    <a:pt x="130340" y="42405"/>
                  </a:lnTo>
                  <a:lnTo>
                    <a:pt x="136547" y="37943"/>
                  </a:lnTo>
                  <a:lnTo>
                    <a:pt x="144119" y="36283"/>
                  </a:lnTo>
                  <a:lnTo>
                    <a:pt x="172276" y="36283"/>
                  </a:lnTo>
                  <a:lnTo>
                    <a:pt x="169548" y="32273"/>
                  </a:lnTo>
                  <a:lnTo>
                    <a:pt x="158321" y="24841"/>
                  </a:lnTo>
                  <a:lnTo>
                    <a:pt x="144246" y="22097"/>
                  </a:lnTo>
                  <a:close/>
                </a:path>
                <a:path w="622935" h="91440">
                  <a:moveTo>
                    <a:pt x="172276" y="36283"/>
                  </a:moveTo>
                  <a:lnTo>
                    <a:pt x="144119" y="36283"/>
                  </a:lnTo>
                  <a:lnTo>
                    <a:pt x="151948" y="37995"/>
                  </a:lnTo>
                  <a:lnTo>
                    <a:pt x="158127" y="42552"/>
                  </a:lnTo>
                  <a:lnTo>
                    <a:pt x="162182" y="49094"/>
                  </a:lnTo>
                  <a:lnTo>
                    <a:pt x="163639" y="56756"/>
                  </a:lnTo>
                  <a:lnTo>
                    <a:pt x="162202" y="64398"/>
                  </a:lnTo>
                  <a:lnTo>
                    <a:pt x="158191" y="70772"/>
                  </a:lnTo>
                  <a:lnTo>
                    <a:pt x="152055" y="75138"/>
                  </a:lnTo>
                  <a:lnTo>
                    <a:pt x="144246" y="76758"/>
                  </a:lnTo>
                  <a:lnTo>
                    <a:pt x="172439" y="76758"/>
                  </a:lnTo>
                  <a:lnTo>
                    <a:pt x="177013" y="69954"/>
                  </a:lnTo>
                  <a:lnTo>
                    <a:pt x="179666" y="56413"/>
                  </a:lnTo>
                  <a:lnTo>
                    <a:pt x="176979" y="43197"/>
                  </a:lnTo>
                  <a:lnTo>
                    <a:pt x="172276" y="36283"/>
                  </a:lnTo>
                  <a:close/>
                </a:path>
                <a:path w="622935" h="91440">
                  <a:moveTo>
                    <a:pt x="14693" y="24307"/>
                  </a:moveTo>
                  <a:lnTo>
                    <a:pt x="0" y="24307"/>
                  </a:lnTo>
                  <a:lnTo>
                    <a:pt x="0" y="88861"/>
                  </a:lnTo>
                  <a:lnTo>
                    <a:pt x="16027" y="88861"/>
                  </a:lnTo>
                  <a:lnTo>
                    <a:pt x="16027" y="41528"/>
                  </a:lnTo>
                  <a:lnTo>
                    <a:pt x="20358" y="36283"/>
                  </a:lnTo>
                  <a:lnTo>
                    <a:pt x="97423" y="36283"/>
                  </a:lnTo>
                  <a:lnTo>
                    <a:pt x="94617" y="32219"/>
                  </a:lnTo>
                  <a:lnTo>
                    <a:pt x="51689" y="32219"/>
                  </a:lnTo>
                  <a:lnTo>
                    <a:pt x="50054" y="29768"/>
                  </a:lnTo>
                  <a:lnTo>
                    <a:pt x="14693" y="29768"/>
                  </a:lnTo>
                  <a:lnTo>
                    <a:pt x="14693" y="24307"/>
                  </a:lnTo>
                  <a:close/>
                </a:path>
                <a:path w="622935" h="91440">
                  <a:moveTo>
                    <a:pt x="66751" y="36283"/>
                  </a:moveTo>
                  <a:lnTo>
                    <a:pt x="37719" y="36283"/>
                  </a:lnTo>
                  <a:lnTo>
                    <a:pt x="42176" y="42913"/>
                  </a:lnTo>
                  <a:lnTo>
                    <a:pt x="42176" y="88861"/>
                  </a:lnTo>
                  <a:lnTo>
                    <a:pt x="58191" y="88861"/>
                  </a:lnTo>
                  <a:lnTo>
                    <a:pt x="58191" y="38734"/>
                  </a:lnTo>
                  <a:lnTo>
                    <a:pt x="66751" y="36283"/>
                  </a:lnTo>
                  <a:close/>
                </a:path>
                <a:path w="622935" h="91440">
                  <a:moveTo>
                    <a:pt x="97423" y="36283"/>
                  </a:moveTo>
                  <a:lnTo>
                    <a:pt x="80251" y="36283"/>
                  </a:lnTo>
                  <a:lnTo>
                    <a:pt x="84340" y="42341"/>
                  </a:lnTo>
                  <a:lnTo>
                    <a:pt x="84340" y="88861"/>
                  </a:lnTo>
                  <a:lnTo>
                    <a:pt x="100368" y="88861"/>
                  </a:lnTo>
                  <a:lnTo>
                    <a:pt x="100368" y="50012"/>
                  </a:lnTo>
                  <a:lnTo>
                    <a:pt x="98131" y="37308"/>
                  </a:lnTo>
                  <a:lnTo>
                    <a:pt x="97423" y="36283"/>
                  </a:lnTo>
                  <a:close/>
                </a:path>
                <a:path w="622935" h="91440">
                  <a:moveTo>
                    <a:pt x="73253" y="22097"/>
                  </a:moveTo>
                  <a:lnTo>
                    <a:pt x="64223" y="22097"/>
                  </a:lnTo>
                  <a:lnTo>
                    <a:pt x="57111" y="24891"/>
                  </a:lnTo>
                  <a:lnTo>
                    <a:pt x="51689" y="32219"/>
                  </a:lnTo>
                  <a:lnTo>
                    <a:pt x="94617" y="32219"/>
                  </a:lnTo>
                  <a:lnTo>
                    <a:pt x="92144" y="28640"/>
                  </a:lnTo>
                  <a:lnTo>
                    <a:pt x="83490" y="23678"/>
                  </a:lnTo>
                  <a:lnTo>
                    <a:pt x="73253" y="22097"/>
                  </a:lnTo>
                  <a:close/>
                </a:path>
                <a:path w="622935" h="91440">
                  <a:moveTo>
                    <a:pt x="40487" y="22097"/>
                  </a:moveTo>
                  <a:lnTo>
                    <a:pt x="24574" y="22097"/>
                  </a:lnTo>
                  <a:lnTo>
                    <a:pt x="18199" y="24777"/>
                  </a:lnTo>
                  <a:lnTo>
                    <a:pt x="14935" y="29768"/>
                  </a:lnTo>
                  <a:lnTo>
                    <a:pt x="50054" y="29768"/>
                  </a:lnTo>
                  <a:lnTo>
                    <a:pt x="47345" y="25704"/>
                  </a:lnTo>
                  <a:lnTo>
                    <a:pt x="40487" y="22097"/>
                  </a:lnTo>
                  <a:close/>
                </a:path>
                <a:path w="622935" h="91440">
                  <a:moveTo>
                    <a:pt x="228130" y="22097"/>
                  </a:moveTo>
                  <a:lnTo>
                    <a:pt x="220052" y="22097"/>
                  </a:lnTo>
                  <a:lnTo>
                    <a:pt x="207195" y="24616"/>
                  </a:lnTo>
                  <a:lnTo>
                    <a:pt x="196181" y="31692"/>
                  </a:lnTo>
                  <a:lnTo>
                    <a:pt x="188490" y="42607"/>
                  </a:lnTo>
                  <a:lnTo>
                    <a:pt x="185597" y="56641"/>
                  </a:lnTo>
                  <a:lnTo>
                    <a:pt x="188298" y="70099"/>
                  </a:lnTo>
                  <a:lnTo>
                    <a:pt x="195640" y="80995"/>
                  </a:lnTo>
                  <a:lnTo>
                    <a:pt x="206482" y="88294"/>
                  </a:lnTo>
                  <a:lnTo>
                    <a:pt x="219684" y="90957"/>
                  </a:lnTo>
                  <a:lnTo>
                    <a:pt x="228485" y="90957"/>
                  </a:lnTo>
                  <a:lnTo>
                    <a:pt x="236677" y="87464"/>
                  </a:lnTo>
                  <a:lnTo>
                    <a:pt x="241020" y="80949"/>
                  </a:lnTo>
                  <a:lnTo>
                    <a:pt x="255955" y="80949"/>
                  </a:lnTo>
                  <a:lnTo>
                    <a:pt x="255955" y="76758"/>
                  </a:lnTo>
                  <a:lnTo>
                    <a:pt x="221373" y="76758"/>
                  </a:lnTo>
                  <a:lnTo>
                    <a:pt x="213608" y="75128"/>
                  </a:lnTo>
                  <a:lnTo>
                    <a:pt x="207335" y="70685"/>
                  </a:lnTo>
                  <a:lnTo>
                    <a:pt x="203141" y="64103"/>
                  </a:lnTo>
                  <a:lnTo>
                    <a:pt x="201612" y="56057"/>
                  </a:lnTo>
                  <a:lnTo>
                    <a:pt x="203258" y="48456"/>
                  </a:lnTo>
                  <a:lnTo>
                    <a:pt x="207640" y="42160"/>
                  </a:lnTo>
                  <a:lnTo>
                    <a:pt x="213919" y="37869"/>
                  </a:lnTo>
                  <a:lnTo>
                    <a:pt x="221259" y="36283"/>
                  </a:lnTo>
                  <a:lnTo>
                    <a:pt x="255955" y="36283"/>
                  </a:lnTo>
                  <a:lnTo>
                    <a:pt x="255955" y="30010"/>
                  </a:lnTo>
                  <a:lnTo>
                    <a:pt x="239928" y="30010"/>
                  </a:lnTo>
                  <a:lnTo>
                    <a:pt x="234022" y="24307"/>
                  </a:lnTo>
                  <a:lnTo>
                    <a:pt x="228130" y="22097"/>
                  </a:lnTo>
                  <a:close/>
                </a:path>
                <a:path w="622935" h="91440">
                  <a:moveTo>
                    <a:pt x="255955" y="80949"/>
                  </a:moveTo>
                  <a:lnTo>
                    <a:pt x="241261" y="80949"/>
                  </a:lnTo>
                  <a:lnTo>
                    <a:pt x="241261" y="88861"/>
                  </a:lnTo>
                  <a:lnTo>
                    <a:pt x="255955" y="88861"/>
                  </a:lnTo>
                  <a:lnTo>
                    <a:pt x="255955" y="80949"/>
                  </a:lnTo>
                  <a:close/>
                </a:path>
                <a:path w="622935" h="91440">
                  <a:moveTo>
                    <a:pt x="255955" y="36283"/>
                  </a:moveTo>
                  <a:lnTo>
                    <a:pt x="221259" y="36283"/>
                  </a:lnTo>
                  <a:lnTo>
                    <a:pt x="229144" y="37941"/>
                  </a:lnTo>
                  <a:lnTo>
                    <a:pt x="235445" y="42391"/>
                  </a:lnTo>
                  <a:lnTo>
                    <a:pt x="239622" y="48847"/>
                  </a:lnTo>
                  <a:lnTo>
                    <a:pt x="241042" y="56057"/>
                  </a:lnTo>
                  <a:lnTo>
                    <a:pt x="241112" y="56641"/>
                  </a:lnTo>
                  <a:lnTo>
                    <a:pt x="239572" y="64350"/>
                  </a:lnTo>
                  <a:lnTo>
                    <a:pt x="235321" y="70786"/>
                  </a:lnTo>
                  <a:lnTo>
                    <a:pt x="229036" y="75151"/>
                  </a:lnTo>
                  <a:lnTo>
                    <a:pt x="221373" y="76758"/>
                  </a:lnTo>
                  <a:lnTo>
                    <a:pt x="255955" y="76758"/>
                  </a:lnTo>
                  <a:lnTo>
                    <a:pt x="255955" y="36283"/>
                  </a:lnTo>
                  <a:close/>
                </a:path>
                <a:path w="622935" h="91440">
                  <a:moveTo>
                    <a:pt x="255955" y="0"/>
                  </a:moveTo>
                  <a:lnTo>
                    <a:pt x="239928" y="0"/>
                  </a:lnTo>
                  <a:lnTo>
                    <a:pt x="239928" y="30010"/>
                  </a:lnTo>
                  <a:lnTo>
                    <a:pt x="255955" y="30010"/>
                  </a:lnTo>
                  <a:lnTo>
                    <a:pt x="255955" y="0"/>
                  </a:lnTo>
                  <a:close/>
                </a:path>
                <a:path w="622935" h="91440">
                  <a:moveTo>
                    <a:pt x="283578" y="0"/>
                  </a:moveTo>
                  <a:lnTo>
                    <a:pt x="274523" y="0"/>
                  </a:lnTo>
                  <a:lnTo>
                    <a:pt x="270852" y="3543"/>
                  </a:lnTo>
                  <a:lnTo>
                    <a:pt x="270852" y="12280"/>
                  </a:lnTo>
                  <a:lnTo>
                    <a:pt x="274523" y="15824"/>
                  </a:lnTo>
                  <a:lnTo>
                    <a:pt x="283578" y="15824"/>
                  </a:lnTo>
                  <a:lnTo>
                    <a:pt x="287248" y="12280"/>
                  </a:lnTo>
                  <a:lnTo>
                    <a:pt x="287248" y="3543"/>
                  </a:lnTo>
                  <a:lnTo>
                    <a:pt x="283578" y="0"/>
                  </a:lnTo>
                  <a:close/>
                </a:path>
                <a:path w="622935" h="91440">
                  <a:moveTo>
                    <a:pt x="534962" y="24307"/>
                  </a:moveTo>
                  <a:lnTo>
                    <a:pt x="520255" y="24307"/>
                  </a:lnTo>
                  <a:lnTo>
                    <a:pt x="520255" y="88861"/>
                  </a:lnTo>
                  <a:lnTo>
                    <a:pt x="536282" y="88861"/>
                  </a:lnTo>
                  <a:lnTo>
                    <a:pt x="536282" y="42456"/>
                  </a:lnTo>
                  <a:lnTo>
                    <a:pt x="541223" y="37452"/>
                  </a:lnTo>
                  <a:lnTo>
                    <a:pt x="550862" y="37096"/>
                  </a:lnTo>
                  <a:lnTo>
                    <a:pt x="550862" y="30010"/>
                  </a:lnTo>
                  <a:lnTo>
                    <a:pt x="534962" y="30010"/>
                  </a:lnTo>
                  <a:lnTo>
                    <a:pt x="534962" y="24307"/>
                  </a:lnTo>
                  <a:close/>
                </a:path>
                <a:path w="622935" h="91440">
                  <a:moveTo>
                    <a:pt x="550862" y="22097"/>
                  </a:moveTo>
                  <a:lnTo>
                    <a:pt x="542912" y="22097"/>
                  </a:lnTo>
                  <a:lnTo>
                    <a:pt x="539419" y="23964"/>
                  </a:lnTo>
                  <a:lnTo>
                    <a:pt x="535203" y="30010"/>
                  </a:lnTo>
                  <a:lnTo>
                    <a:pt x="550862" y="30010"/>
                  </a:lnTo>
                  <a:lnTo>
                    <a:pt x="550862" y="22097"/>
                  </a:lnTo>
                  <a:close/>
                </a:path>
                <a:path w="622935" h="91440">
                  <a:moveTo>
                    <a:pt x="587946" y="22097"/>
                  </a:moveTo>
                  <a:lnTo>
                    <a:pt x="573861" y="24830"/>
                  </a:lnTo>
                  <a:lnTo>
                    <a:pt x="562722" y="32273"/>
                  </a:lnTo>
                  <a:lnTo>
                    <a:pt x="555401" y="43293"/>
                  </a:lnTo>
                  <a:lnTo>
                    <a:pt x="552767" y="56756"/>
                  </a:lnTo>
                  <a:lnTo>
                    <a:pt x="555453" y="70147"/>
                  </a:lnTo>
                  <a:lnTo>
                    <a:pt x="562871" y="81010"/>
                  </a:lnTo>
                  <a:lnTo>
                    <a:pt x="574064" y="88295"/>
                  </a:lnTo>
                  <a:lnTo>
                    <a:pt x="588073" y="90957"/>
                  </a:lnTo>
                  <a:lnTo>
                    <a:pt x="598504" y="89281"/>
                  </a:lnTo>
                  <a:lnTo>
                    <a:pt x="607920" y="84616"/>
                  </a:lnTo>
                  <a:lnTo>
                    <a:pt x="615484" y="77509"/>
                  </a:lnTo>
                  <a:lnTo>
                    <a:pt x="615890" y="76758"/>
                  </a:lnTo>
                  <a:lnTo>
                    <a:pt x="578192" y="76758"/>
                  </a:lnTo>
                  <a:lnTo>
                    <a:pt x="570839" y="69202"/>
                  </a:lnTo>
                  <a:lnTo>
                    <a:pt x="569633" y="63499"/>
                  </a:lnTo>
                  <a:lnTo>
                    <a:pt x="621563" y="63499"/>
                  </a:lnTo>
                  <a:lnTo>
                    <a:pt x="622173" y="60705"/>
                  </a:lnTo>
                  <a:lnTo>
                    <a:pt x="622528" y="58153"/>
                  </a:lnTo>
                  <a:lnTo>
                    <a:pt x="622528" y="55714"/>
                  </a:lnTo>
                  <a:lnTo>
                    <a:pt x="621584" y="51053"/>
                  </a:lnTo>
                  <a:lnTo>
                    <a:pt x="569150" y="51053"/>
                  </a:lnTo>
                  <a:lnTo>
                    <a:pt x="571690" y="41173"/>
                  </a:lnTo>
                  <a:lnTo>
                    <a:pt x="579158" y="36283"/>
                  </a:lnTo>
                  <a:lnTo>
                    <a:pt x="615571" y="36283"/>
                  </a:lnTo>
                  <a:lnTo>
                    <a:pt x="612514" y="31838"/>
                  </a:lnTo>
                  <a:lnTo>
                    <a:pt x="601536" y="24700"/>
                  </a:lnTo>
                  <a:lnTo>
                    <a:pt x="587946" y="22097"/>
                  </a:lnTo>
                  <a:close/>
                </a:path>
                <a:path w="622935" h="91440">
                  <a:moveTo>
                    <a:pt x="620356" y="68503"/>
                  </a:moveTo>
                  <a:lnTo>
                    <a:pt x="603491" y="68503"/>
                  </a:lnTo>
                  <a:lnTo>
                    <a:pt x="600240" y="74206"/>
                  </a:lnTo>
                  <a:lnTo>
                    <a:pt x="594702" y="76758"/>
                  </a:lnTo>
                  <a:lnTo>
                    <a:pt x="615890" y="76758"/>
                  </a:lnTo>
                  <a:lnTo>
                    <a:pt x="620356" y="68503"/>
                  </a:lnTo>
                  <a:close/>
                </a:path>
                <a:path w="622935" h="91440">
                  <a:moveTo>
                    <a:pt x="615571" y="36283"/>
                  </a:moveTo>
                  <a:lnTo>
                    <a:pt x="597954" y="36283"/>
                  </a:lnTo>
                  <a:lnTo>
                    <a:pt x="604570" y="41757"/>
                  </a:lnTo>
                  <a:lnTo>
                    <a:pt x="606145" y="51053"/>
                  </a:lnTo>
                  <a:lnTo>
                    <a:pt x="621584" y="51053"/>
                  </a:lnTo>
                  <a:lnTo>
                    <a:pt x="619854" y="42511"/>
                  </a:lnTo>
                  <a:lnTo>
                    <a:pt x="615571" y="36283"/>
                  </a:lnTo>
                  <a:close/>
                </a:path>
                <a:path w="622935" h="91440">
                  <a:moveTo>
                    <a:pt x="478802" y="22097"/>
                  </a:moveTo>
                  <a:lnTo>
                    <a:pt x="469404" y="22097"/>
                  </a:lnTo>
                  <a:lnTo>
                    <a:pt x="455983" y="24789"/>
                  </a:lnTo>
                  <a:lnTo>
                    <a:pt x="445376" y="32115"/>
                  </a:lnTo>
                  <a:lnTo>
                    <a:pt x="438407" y="42950"/>
                  </a:lnTo>
                  <a:lnTo>
                    <a:pt x="435902" y="56172"/>
                  </a:lnTo>
                  <a:lnTo>
                    <a:pt x="438323" y="69852"/>
                  </a:lnTo>
                  <a:lnTo>
                    <a:pt x="445058" y="80894"/>
                  </a:lnTo>
                  <a:lnTo>
                    <a:pt x="455318" y="88270"/>
                  </a:lnTo>
                  <a:lnTo>
                    <a:pt x="468312" y="90957"/>
                  </a:lnTo>
                  <a:lnTo>
                    <a:pt x="474748" y="90225"/>
                  </a:lnTo>
                  <a:lnTo>
                    <a:pt x="481193" y="88163"/>
                  </a:lnTo>
                  <a:lnTo>
                    <a:pt x="487071" y="84967"/>
                  </a:lnTo>
                  <a:lnTo>
                    <a:pt x="491807" y="80835"/>
                  </a:lnTo>
                  <a:lnTo>
                    <a:pt x="506514" y="80835"/>
                  </a:lnTo>
                  <a:lnTo>
                    <a:pt x="506514" y="76758"/>
                  </a:lnTo>
                  <a:lnTo>
                    <a:pt x="471817" y="76758"/>
                  </a:lnTo>
                  <a:lnTo>
                    <a:pt x="463931" y="75172"/>
                  </a:lnTo>
                  <a:lnTo>
                    <a:pt x="457625" y="70872"/>
                  </a:lnTo>
                  <a:lnTo>
                    <a:pt x="453443" y="64542"/>
                  </a:lnTo>
                  <a:lnTo>
                    <a:pt x="451929" y="56870"/>
                  </a:lnTo>
                  <a:lnTo>
                    <a:pt x="453441" y="48799"/>
                  </a:lnTo>
                  <a:lnTo>
                    <a:pt x="457609" y="42262"/>
                  </a:lnTo>
                  <a:lnTo>
                    <a:pt x="463877" y="37882"/>
                  </a:lnTo>
                  <a:lnTo>
                    <a:pt x="471690" y="36283"/>
                  </a:lnTo>
                  <a:lnTo>
                    <a:pt x="506514" y="36283"/>
                  </a:lnTo>
                  <a:lnTo>
                    <a:pt x="506514" y="32448"/>
                  </a:lnTo>
                  <a:lnTo>
                    <a:pt x="491578" y="32448"/>
                  </a:lnTo>
                  <a:lnTo>
                    <a:pt x="488073" y="27444"/>
                  </a:lnTo>
                  <a:lnTo>
                    <a:pt x="478802" y="22097"/>
                  </a:lnTo>
                  <a:close/>
                </a:path>
                <a:path w="622935" h="91440">
                  <a:moveTo>
                    <a:pt x="506514" y="80835"/>
                  </a:moveTo>
                  <a:lnTo>
                    <a:pt x="491807" y="80835"/>
                  </a:lnTo>
                  <a:lnTo>
                    <a:pt x="491807" y="88861"/>
                  </a:lnTo>
                  <a:lnTo>
                    <a:pt x="506514" y="88861"/>
                  </a:lnTo>
                  <a:lnTo>
                    <a:pt x="506514" y="80835"/>
                  </a:lnTo>
                  <a:close/>
                </a:path>
                <a:path w="622935" h="91440">
                  <a:moveTo>
                    <a:pt x="506514" y="36283"/>
                  </a:moveTo>
                  <a:lnTo>
                    <a:pt x="471690" y="36283"/>
                  </a:lnTo>
                  <a:lnTo>
                    <a:pt x="479639" y="37841"/>
                  </a:lnTo>
                  <a:lnTo>
                    <a:pt x="485846" y="42114"/>
                  </a:lnTo>
                  <a:lnTo>
                    <a:pt x="489884" y="48505"/>
                  </a:lnTo>
                  <a:lnTo>
                    <a:pt x="491280" y="56172"/>
                  </a:lnTo>
                  <a:lnTo>
                    <a:pt x="491242" y="56870"/>
                  </a:lnTo>
                  <a:lnTo>
                    <a:pt x="489919" y="64253"/>
                  </a:lnTo>
                  <a:lnTo>
                    <a:pt x="485952" y="70729"/>
                  </a:lnTo>
                  <a:lnTo>
                    <a:pt x="479794" y="75133"/>
                  </a:lnTo>
                  <a:lnTo>
                    <a:pt x="471817" y="76758"/>
                  </a:lnTo>
                  <a:lnTo>
                    <a:pt x="506514" y="76758"/>
                  </a:lnTo>
                  <a:lnTo>
                    <a:pt x="506514" y="36283"/>
                  </a:lnTo>
                  <a:close/>
                </a:path>
                <a:path w="622935" h="91440">
                  <a:moveTo>
                    <a:pt x="506514" y="24307"/>
                  </a:moveTo>
                  <a:lnTo>
                    <a:pt x="491807" y="24307"/>
                  </a:lnTo>
                  <a:lnTo>
                    <a:pt x="491807" y="32448"/>
                  </a:lnTo>
                  <a:lnTo>
                    <a:pt x="506514" y="32448"/>
                  </a:lnTo>
                  <a:lnTo>
                    <a:pt x="506514" y="24307"/>
                  </a:lnTo>
                  <a:close/>
                </a:path>
                <a:path w="622935" h="91440">
                  <a:moveTo>
                    <a:pt x="287058" y="24307"/>
                  </a:moveTo>
                  <a:lnTo>
                    <a:pt x="271030" y="24307"/>
                  </a:lnTo>
                  <a:lnTo>
                    <a:pt x="271030" y="88849"/>
                  </a:lnTo>
                  <a:lnTo>
                    <a:pt x="287058" y="88849"/>
                  </a:lnTo>
                  <a:lnTo>
                    <a:pt x="287058" y="24307"/>
                  </a:lnTo>
                  <a:close/>
                </a:path>
                <a:path w="622935" h="91440">
                  <a:moveTo>
                    <a:pt x="312902" y="24307"/>
                  </a:moveTo>
                  <a:lnTo>
                    <a:pt x="295071" y="24307"/>
                  </a:lnTo>
                  <a:lnTo>
                    <a:pt x="328193" y="90957"/>
                  </a:lnTo>
                  <a:lnTo>
                    <a:pt x="345339" y="57530"/>
                  </a:lnTo>
                  <a:lnTo>
                    <a:pt x="328637" y="57530"/>
                  </a:lnTo>
                  <a:lnTo>
                    <a:pt x="312902" y="24307"/>
                  </a:lnTo>
                  <a:close/>
                </a:path>
                <a:path w="622935" h="91440">
                  <a:moveTo>
                    <a:pt x="396798" y="22097"/>
                  </a:moveTo>
                  <a:lnTo>
                    <a:pt x="382981" y="24823"/>
                  </a:lnTo>
                  <a:lnTo>
                    <a:pt x="371725" y="32216"/>
                  </a:lnTo>
                  <a:lnTo>
                    <a:pt x="364151" y="43100"/>
                  </a:lnTo>
                  <a:lnTo>
                    <a:pt x="361378" y="56299"/>
                  </a:lnTo>
                  <a:lnTo>
                    <a:pt x="364153" y="69708"/>
                  </a:lnTo>
                  <a:lnTo>
                    <a:pt x="371740" y="80733"/>
                  </a:lnTo>
                  <a:lnTo>
                    <a:pt x="383029" y="88206"/>
                  </a:lnTo>
                  <a:lnTo>
                    <a:pt x="396913" y="90957"/>
                  </a:lnTo>
                  <a:lnTo>
                    <a:pt x="407807" y="89416"/>
                  </a:lnTo>
                  <a:lnTo>
                    <a:pt x="417279" y="84920"/>
                  </a:lnTo>
                  <a:lnTo>
                    <a:pt x="424943" y="77653"/>
                  </a:lnTo>
                  <a:lnTo>
                    <a:pt x="425440" y="76758"/>
                  </a:lnTo>
                  <a:lnTo>
                    <a:pt x="397522" y="76758"/>
                  </a:lnTo>
                  <a:lnTo>
                    <a:pt x="389552" y="75215"/>
                  </a:lnTo>
                  <a:lnTo>
                    <a:pt x="383173" y="70958"/>
                  </a:lnTo>
                  <a:lnTo>
                    <a:pt x="378940" y="64542"/>
                  </a:lnTo>
                  <a:lnTo>
                    <a:pt x="377405" y="56527"/>
                  </a:lnTo>
                  <a:lnTo>
                    <a:pt x="378842" y="48505"/>
                  </a:lnTo>
                  <a:lnTo>
                    <a:pt x="382854" y="42086"/>
                  </a:lnTo>
                  <a:lnTo>
                    <a:pt x="388989" y="37827"/>
                  </a:lnTo>
                  <a:lnTo>
                    <a:pt x="396798" y="36283"/>
                  </a:lnTo>
                  <a:lnTo>
                    <a:pt x="425386" y="36283"/>
                  </a:lnTo>
                  <a:lnTo>
                    <a:pt x="425095" y="35738"/>
                  </a:lnTo>
                  <a:lnTo>
                    <a:pt x="417312" y="28320"/>
                  </a:lnTo>
                  <a:lnTo>
                    <a:pt x="407677" y="23693"/>
                  </a:lnTo>
                  <a:lnTo>
                    <a:pt x="396798" y="22097"/>
                  </a:lnTo>
                  <a:close/>
                </a:path>
                <a:path w="622935" h="91440">
                  <a:moveTo>
                    <a:pt x="430415" y="67805"/>
                  </a:moveTo>
                  <a:lnTo>
                    <a:pt x="412343" y="67805"/>
                  </a:lnTo>
                  <a:lnTo>
                    <a:pt x="408965" y="73037"/>
                  </a:lnTo>
                  <a:lnTo>
                    <a:pt x="404152" y="76758"/>
                  </a:lnTo>
                  <a:lnTo>
                    <a:pt x="425440" y="76758"/>
                  </a:lnTo>
                  <a:lnTo>
                    <a:pt x="430415" y="67805"/>
                  </a:lnTo>
                  <a:close/>
                </a:path>
                <a:path w="622935" h="91440">
                  <a:moveTo>
                    <a:pt x="362381" y="24307"/>
                  </a:moveTo>
                  <a:lnTo>
                    <a:pt x="344398" y="24307"/>
                  </a:lnTo>
                  <a:lnTo>
                    <a:pt x="328637" y="57530"/>
                  </a:lnTo>
                  <a:lnTo>
                    <a:pt x="345339" y="57530"/>
                  </a:lnTo>
                  <a:lnTo>
                    <a:pt x="362381" y="24307"/>
                  </a:lnTo>
                  <a:close/>
                </a:path>
                <a:path w="622935" h="91440">
                  <a:moveTo>
                    <a:pt x="425386" y="36283"/>
                  </a:moveTo>
                  <a:lnTo>
                    <a:pt x="404152" y="36283"/>
                  </a:lnTo>
                  <a:lnTo>
                    <a:pt x="408851" y="39662"/>
                  </a:lnTo>
                  <a:lnTo>
                    <a:pt x="412343" y="45707"/>
                  </a:lnTo>
                  <a:lnTo>
                    <a:pt x="430415" y="45707"/>
                  </a:lnTo>
                  <a:lnTo>
                    <a:pt x="425386" y="36283"/>
                  </a:lnTo>
                  <a:close/>
                </a:path>
              </a:pathLst>
            </a:custGeom>
            <a:solidFill>
              <a:srgbClr val="00293A"/>
            </a:solidFill>
          </p:spPr>
          <p:txBody>
            <a:bodyPr wrap="square" lIns="0" tIns="0" rIns="0" bIns="0" rtlCol="0"/>
            <a:lstStyle/>
            <a:p>
              <a:endParaRPr/>
            </a:p>
          </p:txBody>
        </p:sp>
      </p:grpSp>
    </p:spTree>
    <p:extLst>
      <p:ext uri="{BB962C8B-B14F-4D97-AF65-F5344CB8AC3E}">
        <p14:creationId xmlns:p14="http://schemas.microsoft.com/office/powerpoint/2010/main" val="20104978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5_Title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F07F32-29F6-584C-9CC5-168E61DB9ABA}"/>
              </a:ext>
            </a:extLst>
          </p:cNvPr>
          <p:cNvSpPr/>
          <p:nvPr userDrawn="1"/>
        </p:nvSpPr>
        <p:spPr>
          <a:xfrm>
            <a:off x="0" y="0"/>
            <a:ext cx="14630400" cy="8229587"/>
          </a:xfrm>
          <a:prstGeom prst="rect">
            <a:avLst/>
          </a:prstGeom>
          <a:solidFill>
            <a:srgbClr val="F8F6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0B86C92D-7D2F-6C4B-B309-7073FB82AD42}"/>
              </a:ext>
            </a:extLst>
          </p:cNvPr>
          <p:cNvSpPr>
            <a:spLocks noGrp="1"/>
          </p:cNvSpPr>
          <p:nvPr>
            <p:ph sz="quarter" idx="11"/>
          </p:nvPr>
        </p:nvSpPr>
        <p:spPr>
          <a:xfrm>
            <a:off x="7569629" y="1900751"/>
            <a:ext cx="6143549" cy="4778593"/>
          </a:xfrm>
        </p:spPr>
        <p:txBody>
          <a:bodyPr/>
          <a:lstStyle>
            <a:lvl5pPr>
              <a:defRPr>
                <a:solidFill>
                  <a:srgbClr val="00609C"/>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Content Placeholder 4">
            <a:extLst>
              <a:ext uri="{FF2B5EF4-FFF2-40B4-BE49-F238E27FC236}">
                <a16:creationId xmlns:a16="http://schemas.microsoft.com/office/drawing/2014/main" id="{2FE4B944-AF2C-6046-B109-049882099350}"/>
              </a:ext>
            </a:extLst>
          </p:cNvPr>
          <p:cNvSpPr>
            <a:spLocks noGrp="1"/>
          </p:cNvSpPr>
          <p:nvPr>
            <p:ph sz="quarter" idx="12"/>
          </p:nvPr>
        </p:nvSpPr>
        <p:spPr>
          <a:xfrm>
            <a:off x="914400" y="1905000"/>
            <a:ext cx="5651501" cy="4795153"/>
          </a:xfrm>
        </p:spPr>
        <p:txBody>
          <a:bodyPr/>
          <a:lstStyle>
            <a:lvl5pPr>
              <a:defRPr>
                <a:solidFill>
                  <a:srgbClr val="00609C"/>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object 18">
            <a:extLst>
              <a:ext uri="{FF2B5EF4-FFF2-40B4-BE49-F238E27FC236}">
                <a16:creationId xmlns:a16="http://schemas.microsoft.com/office/drawing/2014/main" id="{96A38CCE-29A9-324A-B008-474E92F5F2F3}"/>
              </a:ext>
            </a:extLst>
          </p:cNvPr>
          <p:cNvSpPr txBox="1">
            <a:spLocks noGrp="1"/>
          </p:cNvSpPr>
          <p:nvPr>
            <p:ph type="title" hasCustomPrompt="1"/>
          </p:nvPr>
        </p:nvSpPr>
        <p:spPr>
          <a:xfrm>
            <a:off x="901700" y="697654"/>
            <a:ext cx="12814299" cy="508473"/>
          </a:xfrm>
          <a:prstGeom prst="rect">
            <a:avLst/>
          </a:prstGeom>
        </p:spPr>
        <p:txBody>
          <a:bodyPr vert="horz" wrap="square" lIns="0" tIns="15875" rIns="0" bIns="0" rtlCol="0">
            <a:spAutoFit/>
          </a:bodyPr>
          <a:lstStyle>
            <a:lvl1pPr>
              <a:defRPr sz="3200" b="0">
                <a:solidFill>
                  <a:srgbClr val="002939"/>
                </a:solidFill>
              </a:defRPr>
            </a:lvl1pPr>
          </a:lstStyle>
          <a:p>
            <a:pPr marL="12700">
              <a:lnSpc>
                <a:spcPct val="100000"/>
              </a:lnSpc>
              <a:spcBef>
                <a:spcPts val="125"/>
              </a:spcBef>
            </a:pPr>
            <a:r>
              <a:rPr lang="en-US" spc="5" dirty="0"/>
              <a:t>Header</a:t>
            </a:r>
            <a:endParaRPr spc="5" dirty="0"/>
          </a:p>
        </p:txBody>
      </p:sp>
      <p:sp>
        <p:nvSpPr>
          <p:cNvPr id="14" name="object 2">
            <a:extLst>
              <a:ext uri="{FF2B5EF4-FFF2-40B4-BE49-F238E27FC236}">
                <a16:creationId xmlns:a16="http://schemas.microsoft.com/office/drawing/2014/main" id="{CB647E25-3B79-D84E-BE40-5B38AC897292}"/>
              </a:ext>
            </a:extLst>
          </p:cNvPr>
          <p:cNvSpPr txBox="1"/>
          <p:nvPr userDrawn="1"/>
        </p:nvSpPr>
        <p:spPr>
          <a:xfrm>
            <a:off x="10420746" y="7554693"/>
            <a:ext cx="3295015" cy="113664"/>
          </a:xfrm>
          <a:prstGeom prst="rect">
            <a:avLst/>
          </a:prstGeom>
        </p:spPr>
        <p:txBody>
          <a:bodyPr vert="horz" wrap="square" lIns="0" tIns="0" rIns="0" bIns="0" rtlCol="0">
            <a:spAutoFit/>
          </a:bodyPr>
          <a:lstStyle/>
          <a:p>
            <a:pPr>
              <a:lnSpc>
                <a:spcPts val="885"/>
              </a:lnSpc>
            </a:pPr>
            <a:r>
              <a:rPr sz="800" spc="-5" dirty="0">
                <a:solidFill>
                  <a:srgbClr val="00293A"/>
                </a:solidFill>
                <a:latin typeface="Arial"/>
                <a:cs typeface="Arial"/>
              </a:rPr>
              <a:t>Copyright</a:t>
            </a:r>
            <a:r>
              <a:rPr sz="800" spc="-15" dirty="0">
                <a:solidFill>
                  <a:srgbClr val="00293A"/>
                </a:solidFill>
                <a:latin typeface="Arial"/>
                <a:cs typeface="Arial"/>
              </a:rPr>
              <a:t> </a:t>
            </a:r>
            <a:r>
              <a:rPr sz="800" dirty="0">
                <a:solidFill>
                  <a:srgbClr val="00293A"/>
                </a:solidFill>
                <a:latin typeface="Arial"/>
                <a:cs typeface="Arial"/>
              </a:rPr>
              <a:t>©</a:t>
            </a:r>
            <a:r>
              <a:rPr sz="800" spc="-10" dirty="0">
                <a:solidFill>
                  <a:srgbClr val="00293A"/>
                </a:solidFill>
                <a:latin typeface="Arial"/>
                <a:cs typeface="Arial"/>
              </a:rPr>
              <a:t> </a:t>
            </a:r>
            <a:r>
              <a:rPr sz="800" spc="-5" dirty="0">
                <a:solidFill>
                  <a:srgbClr val="00293A"/>
                </a:solidFill>
                <a:latin typeface="Arial"/>
                <a:cs typeface="Arial"/>
              </a:rPr>
              <a:t>2021</a:t>
            </a:r>
            <a:r>
              <a:rPr sz="800" spc="-10" dirty="0">
                <a:solidFill>
                  <a:srgbClr val="00293A"/>
                </a:solidFill>
                <a:latin typeface="Arial"/>
                <a:cs typeface="Arial"/>
              </a:rPr>
              <a:t> </a:t>
            </a:r>
            <a:r>
              <a:rPr sz="800" dirty="0">
                <a:solidFill>
                  <a:srgbClr val="00293A"/>
                </a:solidFill>
                <a:latin typeface="Arial"/>
                <a:cs typeface="Arial"/>
              </a:rPr>
              <a:t>ModivCare®</a:t>
            </a:r>
            <a:r>
              <a:rPr sz="800" spc="-10" dirty="0">
                <a:solidFill>
                  <a:srgbClr val="00293A"/>
                </a:solidFill>
                <a:latin typeface="Arial"/>
                <a:cs typeface="Arial"/>
              </a:rPr>
              <a:t> </a:t>
            </a:r>
            <a:r>
              <a:rPr sz="800" dirty="0">
                <a:solidFill>
                  <a:srgbClr val="00293A"/>
                </a:solidFill>
                <a:latin typeface="Arial"/>
                <a:cs typeface="Arial"/>
              </a:rPr>
              <a:t>Solutions</a:t>
            </a:r>
            <a:r>
              <a:rPr sz="800" spc="-10" dirty="0">
                <a:solidFill>
                  <a:srgbClr val="00293A"/>
                </a:solidFill>
                <a:latin typeface="Arial"/>
                <a:cs typeface="Arial"/>
              </a:rPr>
              <a:t> </a:t>
            </a:r>
            <a:r>
              <a:rPr sz="800" spc="-5" dirty="0">
                <a:solidFill>
                  <a:srgbClr val="00293A"/>
                </a:solidFill>
                <a:latin typeface="Arial"/>
                <a:cs typeface="Arial"/>
              </a:rPr>
              <a:t>LLC</a:t>
            </a:r>
            <a:r>
              <a:rPr sz="800" spc="-10" dirty="0">
                <a:solidFill>
                  <a:srgbClr val="00293A"/>
                </a:solidFill>
                <a:latin typeface="Arial"/>
                <a:cs typeface="Arial"/>
              </a:rPr>
              <a:t> </a:t>
            </a:r>
            <a:r>
              <a:rPr sz="800" dirty="0">
                <a:solidFill>
                  <a:srgbClr val="00293A"/>
                </a:solidFill>
                <a:latin typeface="Arial"/>
                <a:cs typeface="Arial"/>
              </a:rPr>
              <a:t>-</a:t>
            </a:r>
            <a:r>
              <a:rPr sz="800" spc="-10" dirty="0">
                <a:solidFill>
                  <a:srgbClr val="00293A"/>
                </a:solidFill>
                <a:latin typeface="Arial"/>
                <a:cs typeface="Arial"/>
              </a:rPr>
              <a:t> </a:t>
            </a:r>
            <a:r>
              <a:rPr sz="800" spc="-5" dirty="0">
                <a:solidFill>
                  <a:srgbClr val="00293A"/>
                </a:solidFill>
                <a:latin typeface="Arial"/>
                <a:cs typeface="Arial"/>
              </a:rPr>
              <a:t>Confidential</a:t>
            </a:r>
            <a:r>
              <a:rPr sz="800" spc="-15" dirty="0">
                <a:solidFill>
                  <a:srgbClr val="00293A"/>
                </a:solidFill>
                <a:latin typeface="Arial"/>
                <a:cs typeface="Arial"/>
              </a:rPr>
              <a:t> </a:t>
            </a:r>
            <a:r>
              <a:rPr sz="800" dirty="0">
                <a:solidFill>
                  <a:srgbClr val="00293A"/>
                </a:solidFill>
                <a:latin typeface="Arial"/>
                <a:cs typeface="Arial"/>
              </a:rPr>
              <a:t>&amp;</a:t>
            </a:r>
            <a:r>
              <a:rPr sz="800" spc="-5" dirty="0">
                <a:solidFill>
                  <a:srgbClr val="00293A"/>
                </a:solidFill>
                <a:latin typeface="Arial"/>
                <a:cs typeface="Arial"/>
              </a:rPr>
              <a:t> </a:t>
            </a:r>
            <a:r>
              <a:rPr sz="800" dirty="0">
                <a:solidFill>
                  <a:srgbClr val="00293A"/>
                </a:solidFill>
                <a:latin typeface="Arial"/>
                <a:cs typeface="Arial"/>
              </a:rPr>
              <a:t>Proprietary</a:t>
            </a:r>
            <a:endParaRPr sz="800">
              <a:latin typeface="Arial"/>
              <a:cs typeface="Arial"/>
            </a:endParaRPr>
          </a:p>
        </p:txBody>
      </p:sp>
      <p:sp>
        <p:nvSpPr>
          <p:cNvPr id="15" name="object 7">
            <a:extLst>
              <a:ext uri="{FF2B5EF4-FFF2-40B4-BE49-F238E27FC236}">
                <a16:creationId xmlns:a16="http://schemas.microsoft.com/office/drawing/2014/main" id="{F74814B4-67CA-0B4E-9661-CFE893AA316D}"/>
              </a:ext>
            </a:extLst>
          </p:cNvPr>
          <p:cNvSpPr/>
          <p:nvPr userDrawn="1"/>
        </p:nvSpPr>
        <p:spPr>
          <a:xfrm>
            <a:off x="914400" y="7238113"/>
            <a:ext cx="12801600" cy="0"/>
          </a:xfrm>
          <a:custGeom>
            <a:avLst/>
            <a:gdLst/>
            <a:ahLst/>
            <a:cxnLst/>
            <a:rect l="l" t="t" r="r" b="b"/>
            <a:pathLst>
              <a:path w="12801600">
                <a:moveTo>
                  <a:pt x="12801600" y="0"/>
                </a:moveTo>
                <a:lnTo>
                  <a:pt x="0" y="0"/>
                </a:lnTo>
              </a:path>
            </a:pathLst>
          </a:custGeom>
          <a:ln w="6350">
            <a:solidFill>
              <a:srgbClr val="00293A"/>
            </a:solidFill>
          </a:ln>
        </p:spPr>
        <p:txBody>
          <a:bodyPr wrap="square" lIns="0" tIns="0" rIns="0" bIns="0" rtlCol="0"/>
          <a:lstStyle/>
          <a:p>
            <a:endParaRPr/>
          </a:p>
        </p:txBody>
      </p:sp>
      <p:sp>
        <p:nvSpPr>
          <p:cNvPr id="18" name="object 16">
            <a:extLst>
              <a:ext uri="{FF2B5EF4-FFF2-40B4-BE49-F238E27FC236}">
                <a16:creationId xmlns:a16="http://schemas.microsoft.com/office/drawing/2014/main" id="{9BA97F67-3F9D-DE4A-BFDE-F907EF24A51F}"/>
              </a:ext>
            </a:extLst>
          </p:cNvPr>
          <p:cNvSpPr txBox="1">
            <a:spLocks noGrp="1"/>
          </p:cNvSpPr>
          <p:nvPr>
            <p:ph type="sldNum" sz="quarter" idx="7"/>
          </p:nvPr>
        </p:nvSpPr>
        <p:spPr>
          <a:xfrm>
            <a:off x="13276849" y="7728223"/>
            <a:ext cx="438912" cy="274320"/>
          </a:xfrm>
          <a:prstGeom prst="rect">
            <a:avLst/>
          </a:prstGeom>
        </p:spPr>
        <p:txBody>
          <a:bodyPr vert="horz" wrap="square" lIns="0" tIns="3175" rIns="0" bIns="0" rtlCol="0">
            <a:spAutoFit/>
          </a:bodyPr>
          <a:lstStyle/>
          <a:p>
            <a:pPr marL="38100">
              <a:lnSpc>
                <a:spcPct val="100000"/>
              </a:lnSpc>
              <a:spcBef>
                <a:spcPts val="25"/>
              </a:spcBef>
            </a:pPr>
            <a:fld id="{81D60167-4931-47E6-BA6A-407CBD079E47}" type="slidenum">
              <a:rPr dirty="0"/>
              <a:t>‹#›</a:t>
            </a:fld>
            <a:endParaRPr dirty="0"/>
          </a:p>
        </p:txBody>
      </p:sp>
      <p:grpSp>
        <p:nvGrpSpPr>
          <p:cNvPr id="19" name="Group 18">
            <a:extLst>
              <a:ext uri="{FF2B5EF4-FFF2-40B4-BE49-F238E27FC236}">
                <a16:creationId xmlns:a16="http://schemas.microsoft.com/office/drawing/2014/main" id="{FEEC8DAD-43D8-E846-AC21-227BA572FD1F}"/>
              </a:ext>
            </a:extLst>
          </p:cNvPr>
          <p:cNvGrpSpPr/>
          <p:nvPr userDrawn="1"/>
        </p:nvGrpSpPr>
        <p:grpSpPr>
          <a:xfrm>
            <a:off x="905331" y="7539228"/>
            <a:ext cx="847269" cy="152400"/>
            <a:chOff x="914400" y="7539228"/>
            <a:chExt cx="847269" cy="152400"/>
          </a:xfrm>
        </p:grpSpPr>
        <p:sp>
          <p:nvSpPr>
            <p:cNvPr id="20" name="object 4">
              <a:extLst>
                <a:ext uri="{FF2B5EF4-FFF2-40B4-BE49-F238E27FC236}">
                  <a16:creationId xmlns:a16="http://schemas.microsoft.com/office/drawing/2014/main" id="{836C7EC4-D797-8A48-9CD4-D15817A8D418}"/>
                </a:ext>
              </a:extLst>
            </p:cNvPr>
            <p:cNvSpPr/>
            <p:nvPr userDrawn="1"/>
          </p:nvSpPr>
          <p:spPr>
            <a:xfrm>
              <a:off x="914400" y="7539228"/>
              <a:ext cx="168275" cy="152400"/>
            </a:xfrm>
            <a:custGeom>
              <a:avLst/>
              <a:gdLst/>
              <a:ahLst/>
              <a:cxnLst/>
              <a:rect l="l" t="t" r="r" b="b"/>
              <a:pathLst>
                <a:path w="168275" h="152400">
                  <a:moveTo>
                    <a:pt x="21704" y="0"/>
                  </a:moveTo>
                  <a:lnTo>
                    <a:pt x="0" y="0"/>
                  </a:lnTo>
                  <a:lnTo>
                    <a:pt x="0" y="152311"/>
                  </a:lnTo>
                  <a:lnTo>
                    <a:pt x="21704" y="152311"/>
                  </a:lnTo>
                  <a:lnTo>
                    <a:pt x="21704" y="0"/>
                  </a:lnTo>
                  <a:close/>
                </a:path>
                <a:path w="168275" h="152400">
                  <a:moveTo>
                    <a:pt x="81610" y="0"/>
                  </a:moveTo>
                  <a:lnTo>
                    <a:pt x="36169" y="0"/>
                  </a:lnTo>
                  <a:lnTo>
                    <a:pt x="36169" y="152311"/>
                  </a:lnTo>
                  <a:lnTo>
                    <a:pt x="81610" y="152311"/>
                  </a:lnTo>
                  <a:lnTo>
                    <a:pt x="81610" y="0"/>
                  </a:lnTo>
                  <a:close/>
                </a:path>
                <a:path w="168275" h="152400">
                  <a:moveTo>
                    <a:pt x="167944" y="0"/>
                  </a:moveTo>
                  <a:lnTo>
                    <a:pt x="96075" y="0"/>
                  </a:lnTo>
                  <a:lnTo>
                    <a:pt x="96075" y="152311"/>
                  </a:lnTo>
                  <a:lnTo>
                    <a:pt x="167944" y="152311"/>
                  </a:lnTo>
                  <a:lnTo>
                    <a:pt x="167944" y="0"/>
                  </a:lnTo>
                  <a:close/>
                </a:path>
              </a:pathLst>
            </a:custGeom>
            <a:solidFill>
              <a:srgbClr val="00293A"/>
            </a:solidFill>
          </p:spPr>
          <p:txBody>
            <a:bodyPr wrap="square" lIns="0" tIns="0" rIns="0" bIns="0" rtlCol="0"/>
            <a:lstStyle/>
            <a:p>
              <a:endParaRPr/>
            </a:p>
          </p:txBody>
        </p:sp>
        <p:sp>
          <p:nvSpPr>
            <p:cNvPr id="21" name="object 5">
              <a:extLst>
                <a:ext uri="{FF2B5EF4-FFF2-40B4-BE49-F238E27FC236}">
                  <a16:creationId xmlns:a16="http://schemas.microsoft.com/office/drawing/2014/main" id="{F0F0A55D-0B70-A44C-8AFC-1ED4F2E58EA4}"/>
                </a:ext>
              </a:extLst>
            </p:cNvPr>
            <p:cNvSpPr/>
            <p:nvPr userDrawn="1"/>
          </p:nvSpPr>
          <p:spPr>
            <a:xfrm>
              <a:off x="1138734" y="7562905"/>
              <a:ext cx="622935" cy="91440"/>
            </a:xfrm>
            <a:custGeom>
              <a:avLst/>
              <a:gdLst/>
              <a:ahLst/>
              <a:cxnLst/>
              <a:rect l="l" t="t" r="r" b="b"/>
              <a:pathLst>
                <a:path w="622935" h="91440">
                  <a:moveTo>
                    <a:pt x="144246" y="22097"/>
                  </a:moveTo>
                  <a:lnTo>
                    <a:pt x="111326" y="43395"/>
                  </a:lnTo>
                  <a:lnTo>
                    <a:pt x="108609" y="56756"/>
                  </a:lnTo>
                  <a:lnTo>
                    <a:pt x="111394" y="69852"/>
                  </a:lnTo>
                  <a:lnTo>
                    <a:pt x="119048" y="80776"/>
                  </a:lnTo>
                  <a:lnTo>
                    <a:pt x="130385" y="88212"/>
                  </a:lnTo>
                  <a:lnTo>
                    <a:pt x="144246" y="90957"/>
                  </a:lnTo>
                  <a:lnTo>
                    <a:pt x="158423" y="88274"/>
                  </a:lnTo>
                  <a:lnTo>
                    <a:pt x="169638" y="80924"/>
                  </a:lnTo>
                  <a:lnTo>
                    <a:pt x="172439" y="76758"/>
                  </a:lnTo>
                  <a:lnTo>
                    <a:pt x="144246" y="76758"/>
                  </a:lnTo>
                  <a:lnTo>
                    <a:pt x="136349" y="75137"/>
                  </a:lnTo>
                  <a:lnTo>
                    <a:pt x="130132" y="70758"/>
                  </a:lnTo>
                  <a:lnTo>
                    <a:pt x="126060" y="64350"/>
                  </a:lnTo>
                  <a:lnTo>
                    <a:pt x="124621" y="56756"/>
                  </a:lnTo>
                  <a:lnTo>
                    <a:pt x="124645" y="56413"/>
                  </a:lnTo>
                  <a:lnTo>
                    <a:pt x="126142" y="48896"/>
                  </a:lnTo>
                  <a:lnTo>
                    <a:pt x="130340" y="42405"/>
                  </a:lnTo>
                  <a:lnTo>
                    <a:pt x="136547" y="37943"/>
                  </a:lnTo>
                  <a:lnTo>
                    <a:pt x="144119" y="36283"/>
                  </a:lnTo>
                  <a:lnTo>
                    <a:pt x="172276" y="36283"/>
                  </a:lnTo>
                  <a:lnTo>
                    <a:pt x="169548" y="32273"/>
                  </a:lnTo>
                  <a:lnTo>
                    <a:pt x="158321" y="24841"/>
                  </a:lnTo>
                  <a:lnTo>
                    <a:pt x="144246" y="22097"/>
                  </a:lnTo>
                  <a:close/>
                </a:path>
                <a:path w="622935" h="91440">
                  <a:moveTo>
                    <a:pt x="172276" y="36283"/>
                  </a:moveTo>
                  <a:lnTo>
                    <a:pt x="144119" y="36283"/>
                  </a:lnTo>
                  <a:lnTo>
                    <a:pt x="151948" y="37995"/>
                  </a:lnTo>
                  <a:lnTo>
                    <a:pt x="158127" y="42552"/>
                  </a:lnTo>
                  <a:lnTo>
                    <a:pt x="162182" y="49094"/>
                  </a:lnTo>
                  <a:lnTo>
                    <a:pt x="163639" y="56756"/>
                  </a:lnTo>
                  <a:lnTo>
                    <a:pt x="162202" y="64398"/>
                  </a:lnTo>
                  <a:lnTo>
                    <a:pt x="158191" y="70772"/>
                  </a:lnTo>
                  <a:lnTo>
                    <a:pt x="152055" y="75138"/>
                  </a:lnTo>
                  <a:lnTo>
                    <a:pt x="144246" y="76758"/>
                  </a:lnTo>
                  <a:lnTo>
                    <a:pt x="172439" y="76758"/>
                  </a:lnTo>
                  <a:lnTo>
                    <a:pt x="177013" y="69954"/>
                  </a:lnTo>
                  <a:lnTo>
                    <a:pt x="179666" y="56413"/>
                  </a:lnTo>
                  <a:lnTo>
                    <a:pt x="176979" y="43197"/>
                  </a:lnTo>
                  <a:lnTo>
                    <a:pt x="172276" y="36283"/>
                  </a:lnTo>
                  <a:close/>
                </a:path>
                <a:path w="622935" h="91440">
                  <a:moveTo>
                    <a:pt x="14693" y="24307"/>
                  </a:moveTo>
                  <a:lnTo>
                    <a:pt x="0" y="24307"/>
                  </a:lnTo>
                  <a:lnTo>
                    <a:pt x="0" y="88861"/>
                  </a:lnTo>
                  <a:lnTo>
                    <a:pt x="16027" y="88861"/>
                  </a:lnTo>
                  <a:lnTo>
                    <a:pt x="16027" y="41528"/>
                  </a:lnTo>
                  <a:lnTo>
                    <a:pt x="20358" y="36283"/>
                  </a:lnTo>
                  <a:lnTo>
                    <a:pt x="97423" y="36283"/>
                  </a:lnTo>
                  <a:lnTo>
                    <a:pt x="94617" y="32219"/>
                  </a:lnTo>
                  <a:lnTo>
                    <a:pt x="51689" y="32219"/>
                  </a:lnTo>
                  <a:lnTo>
                    <a:pt x="50054" y="29768"/>
                  </a:lnTo>
                  <a:lnTo>
                    <a:pt x="14693" y="29768"/>
                  </a:lnTo>
                  <a:lnTo>
                    <a:pt x="14693" y="24307"/>
                  </a:lnTo>
                  <a:close/>
                </a:path>
                <a:path w="622935" h="91440">
                  <a:moveTo>
                    <a:pt x="66751" y="36283"/>
                  </a:moveTo>
                  <a:lnTo>
                    <a:pt x="37719" y="36283"/>
                  </a:lnTo>
                  <a:lnTo>
                    <a:pt x="42176" y="42913"/>
                  </a:lnTo>
                  <a:lnTo>
                    <a:pt x="42176" y="88861"/>
                  </a:lnTo>
                  <a:lnTo>
                    <a:pt x="58191" y="88861"/>
                  </a:lnTo>
                  <a:lnTo>
                    <a:pt x="58191" y="38734"/>
                  </a:lnTo>
                  <a:lnTo>
                    <a:pt x="66751" y="36283"/>
                  </a:lnTo>
                  <a:close/>
                </a:path>
                <a:path w="622935" h="91440">
                  <a:moveTo>
                    <a:pt x="97423" y="36283"/>
                  </a:moveTo>
                  <a:lnTo>
                    <a:pt x="80251" y="36283"/>
                  </a:lnTo>
                  <a:lnTo>
                    <a:pt x="84340" y="42341"/>
                  </a:lnTo>
                  <a:lnTo>
                    <a:pt x="84340" y="88861"/>
                  </a:lnTo>
                  <a:lnTo>
                    <a:pt x="100368" y="88861"/>
                  </a:lnTo>
                  <a:lnTo>
                    <a:pt x="100368" y="50012"/>
                  </a:lnTo>
                  <a:lnTo>
                    <a:pt x="98131" y="37308"/>
                  </a:lnTo>
                  <a:lnTo>
                    <a:pt x="97423" y="36283"/>
                  </a:lnTo>
                  <a:close/>
                </a:path>
                <a:path w="622935" h="91440">
                  <a:moveTo>
                    <a:pt x="73253" y="22097"/>
                  </a:moveTo>
                  <a:lnTo>
                    <a:pt x="64223" y="22097"/>
                  </a:lnTo>
                  <a:lnTo>
                    <a:pt x="57111" y="24891"/>
                  </a:lnTo>
                  <a:lnTo>
                    <a:pt x="51689" y="32219"/>
                  </a:lnTo>
                  <a:lnTo>
                    <a:pt x="94617" y="32219"/>
                  </a:lnTo>
                  <a:lnTo>
                    <a:pt x="92144" y="28640"/>
                  </a:lnTo>
                  <a:lnTo>
                    <a:pt x="83490" y="23678"/>
                  </a:lnTo>
                  <a:lnTo>
                    <a:pt x="73253" y="22097"/>
                  </a:lnTo>
                  <a:close/>
                </a:path>
                <a:path w="622935" h="91440">
                  <a:moveTo>
                    <a:pt x="40487" y="22097"/>
                  </a:moveTo>
                  <a:lnTo>
                    <a:pt x="24574" y="22097"/>
                  </a:lnTo>
                  <a:lnTo>
                    <a:pt x="18199" y="24777"/>
                  </a:lnTo>
                  <a:lnTo>
                    <a:pt x="14935" y="29768"/>
                  </a:lnTo>
                  <a:lnTo>
                    <a:pt x="50054" y="29768"/>
                  </a:lnTo>
                  <a:lnTo>
                    <a:pt x="47345" y="25704"/>
                  </a:lnTo>
                  <a:lnTo>
                    <a:pt x="40487" y="22097"/>
                  </a:lnTo>
                  <a:close/>
                </a:path>
                <a:path w="622935" h="91440">
                  <a:moveTo>
                    <a:pt x="228130" y="22097"/>
                  </a:moveTo>
                  <a:lnTo>
                    <a:pt x="220052" y="22097"/>
                  </a:lnTo>
                  <a:lnTo>
                    <a:pt x="207195" y="24616"/>
                  </a:lnTo>
                  <a:lnTo>
                    <a:pt x="196181" y="31692"/>
                  </a:lnTo>
                  <a:lnTo>
                    <a:pt x="188490" y="42607"/>
                  </a:lnTo>
                  <a:lnTo>
                    <a:pt x="185597" y="56641"/>
                  </a:lnTo>
                  <a:lnTo>
                    <a:pt x="188298" y="70099"/>
                  </a:lnTo>
                  <a:lnTo>
                    <a:pt x="195640" y="80995"/>
                  </a:lnTo>
                  <a:lnTo>
                    <a:pt x="206482" y="88294"/>
                  </a:lnTo>
                  <a:lnTo>
                    <a:pt x="219684" y="90957"/>
                  </a:lnTo>
                  <a:lnTo>
                    <a:pt x="228485" y="90957"/>
                  </a:lnTo>
                  <a:lnTo>
                    <a:pt x="236677" y="87464"/>
                  </a:lnTo>
                  <a:lnTo>
                    <a:pt x="241020" y="80949"/>
                  </a:lnTo>
                  <a:lnTo>
                    <a:pt x="255955" y="80949"/>
                  </a:lnTo>
                  <a:lnTo>
                    <a:pt x="255955" y="76758"/>
                  </a:lnTo>
                  <a:lnTo>
                    <a:pt x="221373" y="76758"/>
                  </a:lnTo>
                  <a:lnTo>
                    <a:pt x="213608" y="75128"/>
                  </a:lnTo>
                  <a:lnTo>
                    <a:pt x="207335" y="70685"/>
                  </a:lnTo>
                  <a:lnTo>
                    <a:pt x="203141" y="64103"/>
                  </a:lnTo>
                  <a:lnTo>
                    <a:pt x="201612" y="56057"/>
                  </a:lnTo>
                  <a:lnTo>
                    <a:pt x="203258" y="48456"/>
                  </a:lnTo>
                  <a:lnTo>
                    <a:pt x="207640" y="42160"/>
                  </a:lnTo>
                  <a:lnTo>
                    <a:pt x="213919" y="37869"/>
                  </a:lnTo>
                  <a:lnTo>
                    <a:pt x="221259" y="36283"/>
                  </a:lnTo>
                  <a:lnTo>
                    <a:pt x="255955" y="36283"/>
                  </a:lnTo>
                  <a:lnTo>
                    <a:pt x="255955" y="30010"/>
                  </a:lnTo>
                  <a:lnTo>
                    <a:pt x="239928" y="30010"/>
                  </a:lnTo>
                  <a:lnTo>
                    <a:pt x="234022" y="24307"/>
                  </a:lnTo>
                  <a:lnTo>
                    <a:pt x="228130" y="22097"/>
                  </a:lnTo>
                  <a:close/>
                </a:path>
                <a:path w="622935" h="91440">
                  <a:moveTo>
                    <a:pt x="255955" y="80949"/>
                  </a:moveTo>
                  <a:lnTo>
                    <a:pt x="241261" y="80949"/>
                  </a:lnTo>
                  <a:lnTo>
                    <a:pt x="241261" y="88861"/>
                  </a:lnTo>
                  <a:lnTo>
                    <a:pt x="255955" y="88861"/>
                  </a:lnTo>
                  <a:lnTo>
                    <a:pt x="255955" y="80949"/>
                  </a:lnTo>
                  <a:close/>
                </a:path>
                <a:path w="622935" h="91440">
                  <a:moveTo>
                    <a:pt x="255955" y="36283"/>
                  </a:moveTo>
                  <a:lnTo>
                    <a:pt x="221259" y="36283"/>
                  </a:lnTo>
                  <a:lnTo>
                    <a:pt x="229144" y="37941"/>
                  </a:lnTo>
                  <a:lnTo>
                    <a:pt x="235445" y="42391"/>
                  </a:lnTo>
                  <a:lnTo>
                    <a:pt x="239622" y="48847"/>
                  </a:lnTo>
                  <a:lnTo>
                    <a:pt x="241042" y="56057"/>
                  </a:lnTo>
                  <a:lnTo>
                    <a:pt x="241112" y="56641"/>
                  </a:lnTo>
                  <a:lnTo>
                    <a:pt x="239572" y="64350"/>
                  </a:lnTo>
                  <a:lnTo>
                    <a:pt x="235321" y="70786"/>
                  </a:lnTo>
                  <a:lnTo>
                    <a:pt x="229036" y="75151"/>
                  </a:lnTo>
                  <a:lnTo>
                    <a:pt x="221373" y="76758"/>
                  </a:lnTo>
                  <a:lnTo>
                    <a:pt x="255955" y="76758"/>
                  </a:lnTo>
                  <a:lnTo>
                    <a:pt x="255955" y="36283"/>
                  </a:lnTo>
                  <a:close/>
                </a:path>
                <a:path w="622935" h="91440">
                  <a:moveTo>
                    <a:pt x="255955" y="0"/>
                  </a:moveTo>
                  <a:lnTo>
                    <a:pt x="239928" y="0"/>
                  </a:lnTo>
                  <a:lnTo>
                    <a:pt x="239928" y="30010"/>
                  </a:lnTo>
                  <a:lnTo>
                    <a:pt x="255955" y="30010"/>
                  </a:lnTo>
                  <a:lnTo>
                    <a:pt x="255955" y="0"/>
                  </a:lnTo>
                  <a:close/>
                </a:path>
                <a:path w="622935" h="91440">
                  <a:moveTo>
                    <a:pt x="283578" y="0"/>
                  </a:moveTo>
                  <a:lnTo>
                    <a:pt x="274523" y="0"/>
                  </a:lnTo>
                  <a:lnTo>
                    <a:pt x="270852" y="3543"/>
                  </a:lnTo>
                  <a:lnTo>
                    <a:pt x="270852" y="12280"/>
                  </a:lnTo>
                  <a:lnTo>
                    <a:pt x="274523" y="15824"/>
                  </a:lnTo>
                  <a:lnTo>
                    <a:pt x="283578" y="15824"/>
                  </a:lnTo>
                  <a:lnTo>
                    <a:pt x="287248" y="12280"/>
                  </a:lnTo>
                  <a:lnTo>
                    <a:pt x="287248" y="3543"/>
                  </a:lnTo>
                  <a:lnTo>
                    <a:pt x="283578" y="0"/>
                  </a:lnTo>
                  <a:close/>
                </a:path>
                <a:path w="622935" h="91440">
                  <a:moveTo>
                    <a:pt x="534962" y="24307"/>
                  </a:moveTo>
                  <a:lnTo>
                    <a:pt x="520255" y="24307"/>
                  </a:lnTo>
                  <a:lnTo>
                    <a:pt x="520255" y="88861"/>
                  </a:lnTo>
                  <a:lnTo>
                    <a:pt x="536282" y="88861"/>
                  </a:lnTo>
                  <a:lnTo>
                    <a:pt x="536282" y="42456"/>
                  </a:lnTo>
                  <a:lnTo>
                    <a:pt x="541223" y="37452"/>
                  </a:lnTo>
                  <a:lnTo>
                    <a:pt x="550862" y="37096"/>
                  </a:lnTo>
                  <a:lnTo>
                    <a:pt x="550862" y="30010"/>
                  </a:lnTo>
                  <a:lnTo>
                    <a:pt x="534962" y="30010"/>
                  </a:lnTo>
                  <a:lnTo>
                    <a:pt x="534962" y="24307"/>
                  </a:lnTo>
                  <a:close/>
                </a:path>
                <a:path w="622935" h="91440">
                  <a:moveTo>
                    <a:pt x="550862" y="22097"/>
                  </a:moveTo>
                  <a:lnTo>
                    <a:pt x="542912" y="22097"/>
                  </a:lnTo>
                  <a:lnTo>
                    <a:pt x="539419" y="23964"/>
                  </a:lnTo>
                  <a:lnTo>
                    <a:pt x="535203" y="30010"/>
                  </a:lnTo>
                  <a:lnTo>
                    <a:pt x="550862" y="30010"/>
                  </a:lnTo>
                  <a:lnTo>
                    <a:pt x="550862" y="22097"/>
                  </a:lnTo>
                  <a:close/>
                </a:path>
                <a:path w="622935" h="91440">
                  <a:moveTo>
                    <a:pt x="587946" y="22097"/>
                  </a:moveTo>
                  <a:lnTo>
                    <a:pt x="573861" y="24830"/>
                  </a:lnTo>
                  <a:lnTo>
                    <a:pt x="562722" y="32273"/>
                  </a:lnTo>
                  <a:lnTo>
                    <a:pt x="555401" y="43293"/>
                  </a:lnTo>
                  <a:lnTo>
                    <a:pt x="552767" y="56756"/>
                  </a:lnTo>
                  <a:lnTo>
                    <a:pt x="555453" y="70147"/>
                  </a:lnTo>
                  <a:lnTo>
                    <a:pt x="562871" y="81010"/>
                  </a:lnTo>
                  <a:lnTo>
                    <a:pt x="574064" y="88295"/>
                  </a:lnTo>
                  <a:lnTo>
                    <a:pt x="588073" y="90957"/>
                  </a:lnTo>
                  <a:lnTo>
                    <a:pt x="598504" y="89281"/>
                  </a:lnTo>
                  <a:lnTo>
                    <a:pt x="607920" y="84616"/>
                  </a:lnTo>
                  <a:lnTo>
                    <a:pt x="615484" y="77509"/>
                  </a:lnTo>
                  <a:lnTo>
                    <a:pt x="615890" y="76758"/>
                  </a:lnTo>
                  <a:lnTo>
                    <a:pt x="578192" y="76758"/>
                  </a:lnTo>
                  <a:lnTo>
                    <a:pt x="570839" y="69202"/>
                  </a:lnTo>
                  <a:lnTo>
                    <a:pt x="569633" y="63499"/>
                  </a:lnTo>
                  <a:lnTo>
                    <a:pt x="621563" y="63499"/>
                  </a:lnTo>
                  <a:lnTo>
                    <a:pt x="622173" y="60705"/>
                  </a:lnTo>
                  <a:lnTo>
                    <a:pt x="622528" y="58153"/>
                  </a:lnTo>
                  <a:lnTo>
                    <a:pt x="622528" y="55714"/>
                  </a:lnTo>
                  <a:lnTo>
                    <a:pt x="621584" y="51053"/>
                  </a:lnTo>
                  <a:lnTo>
                    <a:pt x="569150" y="51053"/>
                  </a:lnTo>
                  <a:lnTo>
                    <a:pt x="571690" y="41173"/>
                  </a:lnTo>
                  <a:lnTo>
                    <a:pt x="579158" y="36283"/>
                  </a:lnTo>
                  <a:lnTo>
                    <a:pt x="615571" y="36283"/>
                  </a:lnTo>
                  <a:lnTo>
                    <a:pt x="612514" y="31838"/>
                  </a:lnTo>
                  <a:lnTo>
                    <a:pt x="601536" y="24700"/>
                  </a:lnTo>
                  <a:lnTo>
                    <a:pt x="587946" y="22097"/>
                  </a:lnTo>
                  <a:close/>
                </a:path>
                <a:path w="622935" h="91440">
                  <a:moveTo>
                    <a:pt x="620356" y="68503"/>
                  </a:moveTo>
                  <a:lnTo>
                    <a:pt x="603491" y="68503"/>
                  </a:lnTo>
                  <a:lnTo>
                    <a:pt x="600240" y="74206"/>
                  </a:lnTo>
                  <a:lnTo>
                    <a:pt x="594702" y="76758"/>
                  </a:lnTo>
                  <a:lnTo>
                    <a:pt x="615890" y="76758"/>
                  </a:lnTo>
                  <a:lnTo>
                    <a:pt x="620356" y="68503"/>
                  </a:lnTo>
                  <a:close/>
                </a:path>
                <a:path w="622935" h="91440">
                  <a:moveTo>
                    <a:pt x="615571" y="36283"/>
                  </a:moveTo>
                  <a:lnTo>
                    <a:pt x="597954" y="36283"/>
                  </a:lnTo>
                  <a:lnTo>
                    <a:pt x="604570" y="41757"/>
                  </a:lnTo>
                  <a:lnTo>
                    <a:pt x="606145" y="51053"/>
                  </a:lnTo>
                  <a:lnTo>
                    <a:pt x="621584" y="51053"/>
                  </a:lnTo>
                  <a:lnTo>
                    <a:pt x="619854" y="42511"/>
                  </a:lnTo>
                  <a:lnTo>
                    <a:pt x="615571" y="36283"/>
                  </a:lnTo>
                  <a:close/>
                </a:path>
                <a:path w="622935" h="91440">
                  <a:moveTo>
                    <a:pt x="478802" y="22097"/>
                  </a:moveTo>
                  <a:lnTo>
                    <a:pt x="469404" y="22097"/>
                  </a:lnTo>
                  <a:lnTo>
                    <a:pt x="455983" y="24789"/>
                  </a:lnTo>
                  <a:lnTo>
                    <a:pt x="445376" y="32115"/>
                  </a:lnTo>
                  <a:lnTo>
                    <a:pt x="438407" y="42950"/>
                  </a:lnTo>
                  <a:lnTo>
                    <a:pt x="435902" y="56172"/>
                  </a:lnTo>
                  <a:lnTo>
                    <a:pt x="438323" y="69852"/>
                  </a:lnTo>
                  <a:lnTo>
                    <a:pt x="445058" y="80894"/>
                  </a:lnTo>
                  <a:lnTo>
                    <a:pt x="455318" y="88270"/>
                  </a:lnTo>
                  <a:lnTo>
                    <a:pt x="468312" y="90957"/>
                  </a:lnTo>
                  <a:lnTo>
                    <a:pt x="474748" y="90225"/>
                  </a:lnTo>
                  <a:lnTo>
                    <a:pt x="481193" y="88163"/>
                  </a:lnTo>
                  <a:lnTo>
                    <a:pt x="487071" y="84967"/>
                  </a:lnTo>
                  <a:lnTo>
                    <a:pt x="491807" y="80835"/>
                  </a:lnTo>
                  <a:lnTo>
                    <a:pt x="506514" y="80835"/>
                  </a:lnTo>
                  <a:lnTo>
                    <a:pt x="506514" y="76758"/>
                  </a:lnTo>
                  <a:lnTo>
                    <a:pt x="471817" y="76758"/>
                  </a:lnTo>
                  <a:lnTo>
                    <a:pt x="463931" y="75172"/>
                  </a:lnTo>
                  <a:lnTo>
                    <a:pt x="457625" y="70872"/>
                  </a:lnTo>
                  <a:lnTo>
                    <a:pt x="453443" y="64542"/>
                  </a:lnTo>
                  <a:lnTo>
                    <a:pt x="451929" y="56870"/>
                  </a:lnTo>
                  <a:lnTo>
                    <a:pt x="453441" y="48799"/>
                  </a:lnTo>
                  <a:lnTo>
                    <a:pt x="457609" y="42262"/>
                  </a:lnTo>
                  <a:lnTo>
                    <a:pt x="463877" y="37882"/>
                  </a:lnTo>
                  <a:lnTo>
                    <a:pt x="471690" y="36283"/>
                  </a:lnTo>
                  <a:lnTo>
                    <a:pt x="506514" y="36283"/>
                  </a:lnTo>
                  <a:lnTo>
                    <a:pt x="506514" y="32448"/>
                  </a:lnTo>
                  <a:lnTo>
                    <a:pt x="491578" y="32448"/>
                  </a:lnTo>
                  <a:lnTo>
                    <a:pt x="488073" y="27444"/>
                  </a:lnTo>
                  <a:lnTo>
                    <a:pt x="478802" y="22097"/>
                  </a:lnTo>
                  <a:close/>
                </a:path>
                <a:path w="622935" h="91440">
                  <a:moveTo>
                    <a:pt x="506514" y="80835"/>
                  </a:moveTo>
                  <a:lnTo>
                    <a:pt x="491807" y="80835"/>
                  </a:lnTo>
                  <a:lnTo>
                    <a:pt x="491807" y="88861"/>
                  </a:lnTo>
                  <a:lnTo>
                    <a:pt x="506514" y="88861"/>
                  </a:lnTo>
                  <a:lnTo>
                    <a:pt x="506514" y="80835"/>
                  </a:lnTo>
                  <a:close/>
                </a:path>
                <a:path w="622935" h="91440">
                  <a:moveTo>
                    <a:pt x="506514" y="36283"/>
                  </a:moveTo>
                  <a:lnTo>
                    <a:pt x="471690" y="36283"/>
                  </a:lnTo>
                  <a:lnTo>
                    <a:pt x="479639" y="37841"/>
                  </a:lnTo>
                  <a:lnTo>
                    <a:pt x="485846" y="42114"/>
                  </a:lnTo>
                  <a:lnTo>
                    <a:pt x="489884" y="48505"/>
                  </a:lnTo>
                  <a:lnTo>
                    <a:pt x="491280" y="56172"/>
                  </a:lnTo>
                  <a:lnTo>
                    <a:pt x="491242" y="56870"/>
                  </a:lnTo>
                  <a:lnTo>
                    <a:pt x="489919" y="64253"/>
                  </a:lnTo>
                  <a:lnTo>
                    <a:pt x="485952" y="70729"/>
                  </a:lnTo>
                  <a:lnTo>
                    <a:pt x="479794" y="75133"/>
                  </a:lnTo>
                  <a:lnTo>
                    <a:pt x="471817" y="76758"/>
                  </a:lnTo>
                  <a:lnTo>
                    <a:pt x="506514" y="76758"/>
                  </a:lnTo>
                  <a:lnTo>
                    <a:pt x="506514" y="36283"/>
                  </a:lnTo>
                  <a:close/>
                </a:path>
                <a:path w="622935" h="91440">
                  <a:moveTo>
                    <a:pt x="506514" y="24307"/>
                  </a:moveTo>
                  <a:lnTo>
                    <a:pt x="491807" y="24307"/>
                  </a:lnTo>
                  <a:lnTo>
                    <a:pt x="491807" y="32448"/>
                  </a:lnTo>
                  <a:lnTo>
                    <a:pt x="506514" y="32448"/>
                  </a:lnTo>
                  <a:lnTo>
                    <a:pt x="506514" y="24307"/>
                  </a:lnTo>
                  <a:close/>
                </a:path>
                <a:path w="622935" h="91440">
                  <a:moveTo>
                    <a:pt x="287058" y="24307"/>
                  </a:moveTo>
                  <a:lnTo>
                    <a:pt x="271030" y="24307"/>
                  </a:lnTo>
                  <a:lnTo>
                    <a:pt x="271030" y="88849"/>
                  </a:lnTo>
                  <a:lnTo>
                    <a:pt x="287058" y="88849"/>
                  </a:lnTo>
                  <a:lnTo>
                    <a:pt x="287058" y="24307"/>
                  </a:lnTo>
                  <a:close/>
                </a:path>
                <a:path w="622935" h="91440">
                  <a:moveTo>
                    <a:pt x="312902" y="24307"/>
                  </a:moveTo>
                  <a:lnTo>
                    <a:pt x="295071" y="24307"/>
                  </a:lnTo>
                  <a:lnTo>
                    <a:pt x="328193" y="90957"/>
                  </a:lnTo>
                  <a:lnTo>
                    <a:pt x="345339" y="57530"/>
                  </a:lnTo>
                  <a:lnTo>
                    <a:pt x="328637" y="57530"/>
                  </a:lnTo>
                  <a:lnTo>
                    <a:pt x="312902" y="24307"/>
                  </a:lnTo>
                  <a:close/>
                </a:path>
                <a:path w="622935" h="91440">
                  <a:moveTo>
                    <a:pt x="396798" y="22097"/>
                  </a:moveTo>
                  <a:lnTo>
                    <a:pt x="382981" y="24823"/>
                  </a:lnTo>
                  <a:lnTo>
                    <a:pt x="371725" y="32216"/>
                  </a:lnTo>
                  <a:lnTo>
                    <a:pt x="364151" y="43100"/>
                  </a:lnTo>
                  <a:lnTo>
                    <a:pt x="361378" y="56299"/>
                  </a:lnTo>
                  <a:lnTo>
                    <a:pt x="364153" y="69708"/>
                  </a:lnTo>
                  <a:lnTo>
                    <a:pt x="371740" y="80733"/>
                  </a:lnTo>
                  <a:lnTo>
                    <a:pt x="383029" y="88206"/>
                  </a:lnTo>
                  <a:lnTo>
                    <a:pt x="396913" y="90957"/>
                  </a:lnTo>
                  <a:lnTo>
                    <a:pt x="407807" y="89416"/>
                  </a:lnTo>
                  <a:lnTo>
                    <a:pt x="417279" y="84920"/>
                  </a:lnTo>
                  <a:lnTo>
                    <a:pt x="424943" y="77653"/>
                  </a:lnTo>
                  <a:lnTo>
                    <a:pt x="425440" y="76758"/>
                  </a:lnTo>
                  <a:lnTo>
                    <a:pt x="397522" y="76758"/>
                  </a:lnTo>
                  <a:lnTo>
                    <a:pt x="389552" y="75215"/>
                  </a:lnTo>
                  <a:lnTo>
                    <a:pt x="383173" y="70958"/>
                  </a:lnTo>
                  <a:lnTo>
                    <a:pt x="378940" y="64542"/>
                  </a:lnTo>
                  <a:lnTo>
                    <a:pt x="377405" y="56527"/>
                  </a:lnTo>
                  <a:lnTo>
                    <a:pt x="378842" y="48505"/>
                  </a:lnTo>
                  <a:lnTo>
                    <a:pt x="382854" y="42086"/>
                  </a:lnTo>
                  <a:lnTo>
                    <a:pt x="388989" y="37827"/>
                  </a:lnTo>
                  <a:lnTo>
                    <a:pt x="396798" y="36283"/>
                  </a:lnTo>
                  <a:lnTo>
                    <a:pt x="425386" y="36283"/>
                  </a:lnTo>
                  <a:lnTo>
                    <a:pt x="425095" y="35738"/>
                  </a:lnTo>
                  <a:lnTo>
                    <a:pt x="417312" y="28320"/>
                  </a:lnTo>
                  <a:lnTo>
                    <a:pt x="407677" y="23693"/>
                  </a:lnTo>
                  <a:lnTo>
                    <a:pt x="396798" y="22097"/>
                  </a:lnTo>
                  <a:close/>
                </a:path>
                <a:path w="622935" h="91440">
                  <a:moveTo>
                    <a:pt x="430415" y="67805"/>
                  </a:moveTo>
                  <a:lnTo>
                    <a:pt x="412343" y="67805"/>
                  </a:lnTo>
                  <a:lnTo>
                    <a:pt x="408965" y="73037"/>
                  </a:lnTo>
                  <a:lnTo>
                    <a:pt x="404152" y="76758"/>
                  </a:lnTo>
                  <a:lnTo>
                    <a:pt x="425440" y="76758"/>
                  </a:lnTo>
                  <a:lnTo>
                    <a:pt x="430415" y="67805"/>
                  </a:lnTo>
                  <a:close/>
                </a:path>
                <a:path w="622935" h="91440">
                  <a:moveTo>
                    <a:pt x="362381" y="24307"/>
                  </a:moveTo>
                  <a:lnTo>
                    <a:pt x="344398" y="24307"/>
                  </a:lnTo>
                  <a:lnTo>
                    <a:pt x="328637" y="57530"/>
                  </a:lnTo>
                  <a:lnTo>
                    <a:pt x="345339" y="57530"/>
                  </a:lnTo>
                  <a:lnTo>
                    <a:pt x="362381" y="24307"/>
                  </a:lnTo>
                  <a:close/>
                </a:path>
                <a:path w="622935" h="91440">
                  <a:moveTo>
                    <a:pt x="425386" y="36283"/>
                  </a:moveTo>
                  <a:lnTo>
                    <a:pt x="404152" y="36283"/>
                  </a:lnTo>
                  <a:lnTo>
                    <a:pt x="408851" y="39662"/>
                  </a:lnTo>
                  <a:lnTo>
                    <a:pt x="412343" y="45707"/>
                  </a:lnTo>
                  <a:lnTo>
                    <a:pt x="430415" y="45707"/>
                  </a:lnTo>
                  <a:lnTo>
                    <a:pt x="425386" y="36283"/>
                  </a:lnTo>
                  <a:close/>
                </a:path>
              </a:pathLst>
            </a:custGeom>
            <a:solidFill>
              <a:srgbClr val="00293A"/>
            </a:solidFill>
          </p:spPr>
          <p:txBody>
            <a:bodyPr wrap="square" lIns="0" tIns="0" rIns="0" bIns="0" rtlCol="0"/>
            <a:lstStyle/>
            <a:p>
              <a:endParaRPr/>
            </a:p>
          </p:txBody>
        </p:sp>
      </p:grpSp>
    </p:spTree>
    <p:extLst>
      <p:ext uri="{BB962C8B-B14F-4D97-AF65-F5344CB8AC3E}">
        <p14:creationId xmlns:p14="http://schemas.microsoft.com/office/powerpoint/2010/main" val="27157775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6_Title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0D33C32-45D7-AB41-95C6-B45C90021176}"/>
              </a:ext>
            </a:extLst>
          </p:cNvPr>
          <p:cNvSpPr/>
          <p:nvPr userDrawn="1"/>
        </p:nvSpPr>
        <p:spPr>
          <a:xfrm>
            <a:off x="0" y="0"/>
            <a:ext cx="14630400" cy="1900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0DF07F32-29F6-584C-9CC5-168E61DB9ABA}"/>
              </a:ext>
            </a:extLst>
          </p:cNvPr>
          <p:cNvSpPr/>
          <p:nvPr userDrawn="1"/>
        </p:nvSpPr>
        <p:spPr>
          <a:xfrm>
            <a:off x="0" y="1900751"/>
            <a:ext cx="14630400" cy="63288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4">
            <a:extLst>
              <a:ext uri="{FF2B5EF4-FFF2-40B4-BE49-F238E27FC236}">
                <a16:creationId xmlns:a16="http://schemas.microsoft.com/office/drawing/2014/main" id="{2FE4B944-AF2C-6046-B109-049882099350}"/>
              </a:ext>
            </a:extLst>
          </p:cNvPr>
          <p:cNvSpPr>
            <a:spLocks noGrp="1"/>
          </p:cNvSpPr>
          <p:nvPr>
            <p:ph sz="quarter" idx="12"/>
          </p:nvPr>
        </p:nvSpPr>
        <p:spPr>
          <a:xfrm>
            <a:off x="914400" y="2341838"/>
            <a:ext cx="12798778" cy="479515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rgbClr val="00609C"/>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object 18">
            <a:extLst>
              <a:ext uri="{FF2B5EF4-FFF2-40B4-BE49-F238E27FC236}">
                <a16:creationId xmlns:a16="http://schemas.microsoft.com/office/drawing/2014/main" id="{96A38CCE-29A9-324A-B008-474E92F5F2F3}"/>
              </a:ext>
            </a:extLst>
          </p:cNvPr>
          <p:cNvSpPr txBox="1">
            <a:spLocks noGrp="1"/>
          </p:cNvSpPr>
          <p:nvPr>
            <p:ph type="title" hasCustomPrompt="1"/>
          </p:nvPr>
        </p:nvSpPr>
        <p:spPr>
          <a:xfrm>
            <a:off x="901700" y="697654"/>
            <a:ext cx="12814299" cy="508473"/>
          </a:xfrm>
          <a:prstGeom prst="rect">
            <a:avLst/>
          </a:prstGeom>
        </p:spPr>
        <p:txBody>
          <a:bodyPr vert="horz" wrap="square" lIns="0" tIns="15875" rIns="0" bIns="0" rtlCol="0">
            <a:spAutoFit/>
          </a:bodyPr>
          <a:lstStyle>
            <a:lvl1pPr>
              <a:defRPr sz="3200" b="0">
                <a:solidFill>
                  <a:srgbClr val="002939"/>
                </a:solidFill>
              </a:defRPr>
            </a:lvl1pPr>
          </a:lstStyle>
          <a:p>
            <a:pPr marL="12700">
              <a:lnSpc>
                <a:spcPct val="100000"/>
              </a:lnSpc>
              <a:spcBef>
                <a:spcPts val="125"/>
              </a:spcBef>
            </a:pPr>
            <a:r>
              <a:rPr lang="en-US" spc="5" dirty="0"/>
              <a:t>Header</a:t>
            </a:r>
            <a:endParaRPr spc="5" dirty="0"/>
          </a:p>
        </p:txBody>
      </p:sp>
      <p:sp>
        <p:nvSpPr>
          <p:cNvPr id="21" name="object 2">
            <a:extLst>
              <a:ext uri="{FF2B5EF4-FFF2-40B4-BE49-F238E27FC236}">
                <a16:creationId xmlns:a16="http://schemas.microsoft.com/office/drawing/2014/main" id="{69694BA4-4EDC-F14F-A96C-2574B4A2F3C4}"/>
              </a:ext>
            </a:extLst>
          </p:cNvPr>
          <p:cNvSpPr txBox="1"/>
          <p:nvPr userDrawn="1"/>
        </p:nvSpPr>
        <p:spPr>
          <a:xfrm>
            <a:off x="10420746" y="7554693"/>
            <a:ext cx="3295015" cy="115416"/>
          </a:xfrm>
          <a:prstGeom prst="rect">
            <a:avLst/>
          </a:prstGeom>
        </p:spPr>
        <p:txBody>
          <a:bodyPr vert="horz" wrap="square" lIns="0" tIns="0" rIns="0" bIns="0" rtlCol="0">
            <a:spAutoFit/>
          </a:bodyPr>
          <a:lstStyle/>
          <a:p>
            <a:pPr>
              <a:lnSpc>
                <a:spcPts val="885"/>
              </a:lnSpc>
            </a:pPr>
            <a:r>
              <a:rPr sz="800" spc="-5" dirty="0">
                <a:solidFill>
                  <a:schemeClr val="bg1"/>
                </a:solidFill>
                <a:latin typeface="Arial"/>
                <a:cs typeface="Arial"/>
              </a:rPr>
              <a:t>Copyright</a:t>
            </a:r>
            <a:r>
              <a:rPr sz="800" spc="-15" dirty="0">
                <a:solidFill>
                  <a:schemeClr val="bg1"/>
                </a:solidFill>
                <a:latin typeface="Arial"/>
                <a:cs typeface="Arial"/>
              </a:rPr>
              <a:t> </a:t>
            </a:r>
            <a:r>
              <a:rPr sz="800" dirty="0">
                <a:solidFill>
                  <a:schemeClr val="bg1"/>
                </a:solidFill>
                <a:latin typeface="Arial"/>
                <a:cs typeface="Arial"/>
              </a:rPr>
              <a:t>©</a:t>
            </a:r>
            <a:r>
              <a:rPr sz="800" spc="-10" dirty="0">
                <a:solidFill>
                  <a:schemeClr val="bg1"/>
                </a:solidFill>
                <a:latin typeface="Arial"/>
                <a:cs typeface="Arial"/>
              </a:rPr>
              <a:t> </a:t>
            </a:r>
            <a:r>
              <a:rPr sz="800" spc="-5" dirty="0">
                <a:solidFill>
                  <a:schemeClr val="bg1"/>
                </a:solidFill>
                <a:latin typeface="Arial"/>
                <a:cs typeface="Arial"/>
              </a:rPr>
              <a:t>2021</a:t>
            </a:r>
            <a:r>
              <a:rPr sz="800" spc="-10" dirty="0">
                <a:solidFill>
                  <a:schemeClr val="bg1"/>
                </a:solidFill>
                <a:latin typeface="Arial"/>
                <a:cs typeface="Arial"/>
              </a:rPr>
              <a:t> </a:t>
            </a:r>
            <a:r>
              <a:rPr sz="800" dirty="0">
                <a:solidFill>
                  <a:schemeClr val="bg1"/>
                </a:solidFill>
                <a:latin typeface="Arial"/>
                <a:cs typeface="Arial"/>
              </a:rPr>
              <a:t>ModivCare®</a:t>
            </a:r>
            <a:r>
              <a:rPr sz="800" spc="-10" dirty="0">
                <a:solidFill>
                  <a:schemeClr val="bg1"/>
                </a:solidFill>
                <a:latin typeface="Arial"/>
                <a:cs typeface="Arial"/>
              </a:rPr>
              <a:t> </a:t>
            </a:r>
            <a:r>
              <a:rPr sz="800" dirty="0">
                <a:solidFill>
                  <a:schemeClr val="bg1"/>
                </a:solidFill>
                <a:latin typeface="Arial"/>
                <a:cs typeface="Arial"/>
              </a:rPr>
              <a:t>Solutions</a:t>
            </a:r>
            <a:r>
              <a:rPr sz="800" spc="-10" dirty="0">
                <a:solidFill>
                  <a:schemeClr val="bg1"/>
                </a:solidFill>
                <a:latin typeface="Arial"/>
                <a:cs typeface="Arial"/>
              </a:rPr>
              <a:t> </a:t>
            </a:r>
            <a:r>
              <a:rPr sz="800" spc="-5" dirty="0">
                <a:solidFill>
                  <a:schemeClr val="bg1"/>
                </a:solidFill>
                <a:latin typeface="Arial"/>
                <a:cs typeface="Arial"/>
              </a:rPr>
              <a:t>LLC</a:t>
            </a:r>
            <a:r>
              <a:rPr sz="800" spc="-10" dirty="0">
                <a:solidFill>
                  <a:schemeClr val="bg1"/>
                </a:solidFill>
                <a:latin typeface="Arial"/>
                <a:cs typeface="Arial"/>
              </a:rPr>
              <a:t> </a:t>
            </a:r>
            <a:r>
              <a:rPr sz="800" dirty="0">
                <a:solidFill>
                  <a:schemeClr val="bg1"/>
                </a:solidFill>
                <a:latin typeface="Arial"/>
                <a:cs typeface="Arial"/>
              </a:rPr>
              <a:t>-</a:t>
            </a:r>
            <a:r>
              <a:rPr sz="800" spc="-10" dirty="0">
                <a:solidFill>
                  <a:schemeClr val="bg1"/>
                </a:solidFill>
                <a:latin typeface="Arial"/>
                <a:cs typeface="Arial"/>
              </a:rPr>
              <a:t> </a:t>
            </a:r>
            <a:r>
              <a:rPr sz="800" spc="-5" dirty="0">
                <a:solidFill>
                  <a:schemeClr val="bg1"/>
                </a:solidFill>
                <a:latin typeface="Arial"/>
                <a:cs typeface="Arial"/>
              </a:rPr>
              <a:t>Confidential</a:t>
            </a:r>
            <a:r>
              <a:rPr sz="800" spc="-15" dirty="0">
                <a:solidFill>
                  <a:schemeClr val="bg1"/>
                </a:solidFill>
                <a:latin typeface="Arial"/>
                <a:cs typeface="Arial"/>
              </a:rPr>
              <a:t> </a:t>
            </a:r>
            <a:r>
              <a:rPr sz="800" dirty="0">
                <a:solidFill>
                  <a:schemeClr val="bg1"/>
                </a:solidFill>
                <a:latin typeface="Arial"/>
                <a:cs typeface="Arial"/>
              </a:rPr>
              <a:t>&amp;</a:t>
            </a:r>
            <a:r>
              <a:rPr sz="800" spc="-5" dirty="0">
                <a:solidFill>
                  <a:schemeClr val="bg1"/>
                </a:solidFill>
                <a:latin typeface="Arial"/>
                <a:cs typeface="Arial"/>
              </a:rPr>
              <a:t> </a:t>
            </a:r>
            <a:r>
              <a:rPr sz="800" dirty="0">
                <a:solidFill>
                  <a:schemeClr val="bg1"/>
                </a:solidFill>
                <a:latin typeface="Arial"/>
                <a:cs typeface="Arial"/>
              </a:rPr>
              <a:t>Proprietary</a:t>
            </a:r>
          </a:p>
        </p:txBody>
      </p:sp>
      <p:sp>
        <p:nvSpPr>
          <p:cNvPr id="22" name="object 7">
            <a:extLst>
              <a:ext uri="{FF2B5EF4-FFF2-40B4-BE49-F238E27FC236}">
                <a16:creationId xmlns:a16="http://schemas.microsoft.com/office/drawing/2014/main" id="{83169DFD-CD79-8545-B74C-D90AC6F4244C}"/>
              </a:ext>
            </a:extLst>
          </p:cNvPr>
          <p:cNvSpPr/>
          <p:nvPr userDrawn="1"/>
        </p:nvSpPr>
        <p:spPr>
          <a:xfrm>
            <a:off x="914400" y="7238113"/>
            <a:ext cx="12801600" cy="0"/>
          </a:xfrm>
          <a:custGeom>
            <a:avLst/>
            <a:gdLst/>
            <a:ahLst/>
            <a:cxnLst/>
            <a:rect l="l" t="t" r="r" b="b"/>
            <a:pathLst>
              <a:path w="12801600">
                <a:moveTo>
                  <a:pt x="12801600" y="0"/>
                </a:moveTo>
                <a:lnTo>
                  <a:pt x="0" y="0"/>
                </a:lnTo>
              </a:path>
            </a:pathLst>
          </a:custGeom>
          <a:ln w="6350">
            <a:solidFill>
              <a:schemeClr val="bg1"/>
            </a:solidFill>
          </a:ln>
        </p:spPr>
        <p:txBody>
          <a:bodyPr wrap="square" lIns="0" tIns="0" rIns="0" bIns="0" rtlCol="0"/>
          <a:lstStyle/>
          <a:p>
            <a:endParaRPr/>
          </a:p>
        </p:txBody>
      </p:sp>
      <p:sp>
        <p:nvSpPr>
          <p:cNvPr id="23" name="object 16">
            <a:extLst>
              <a:ext uri="{FF2B5EF4-FFF2-40B4-BE49-F238E27FC236}">
                <a16:creationId xmlns:a16="http://schemas.microsoft.com/office/drawing/2014/main" id="{1B887FAC-9FEE-CC4E-B5F3-B918A1E63D08}"/>
              </a:ext>
            </a:extLst>
          </p:cNvPr>
          <p:cNvSpPr txBox="1">
            <a:spLocks noGrp="1"/>
          </p:cNvSpPr>
          <p:nvPr>
            <p:ph type="sldNum" sz="quarter" idx="7"/>
          </p:nvPr>
        </p:nvSpPr>
        <p:spPr>
          <a:xfrm>
            <a:off x="13276849" y="7728223"/>
            <a:ext cx="438912" cy="150939"/>
          </a:xfrm>
          <a:prstGeom prst="rect">
            <a:avLst/>
          </a:prstGeom>
        </p:spPr>
        <p:txBody>
          <a:bodyPr vert="horz" wrap="square" lIns="0" tIns="3175" rIns="0" bIns="0" rtlCol="0">
            <a:spAutoFit/>
          </a:bodyPr>
          <a:lstStyle>
            <a:lvl1pPr>
              <a:defRPr>
                <a:solidFill>
                  <a:schemeClr val="bg1"/>
                </a:solidFill>
              </a:defRPr>
            </a:lvl1pPr>
          </a:lstStyle>
          <a:p>
            <a:pPr marL="38100">
              <a:spcBef>
                <a:spcPts val="25"/>
              </a:spcBef>
            </a:pPr>
            <a:fld id="{81D60167-4931-47E6-BA6A-407CBD079E47}" type="slidenum">
              <a:rPr lang="en-US" smtClean="0"/>
              <a:pPr marL="38100">
                <a:spcBef>
                  <a:spcPts val="25"/>
                </a:spcBef>
              </a:pPr>
              <a:t>‹#›</a:t>
            </a:fld>
            <a:endParaRPr lang="en-US" dirty="0"/>
          </a:p>
        </p:txBody>
      </p:sp>
      <p:grpSp>
        <p:nvGrpSpPr>
          <p:cNvPr id="24" name="Group 23">
            <a:extLst>
              <a:ext uri="{FF2B5EF4-FFF2-40B4-BE49-F238E27FC236}">
                <a16:creationId xmlns:a16="http://schemas.microsoft.com/office/drawing/2014/main" id="{77B9C1BF-532C-DB47-AF29-1DD26FE88F59}"/>
              </a:ext>
            </a:extLst>
          </p:cNvPr>
          <p:cNvGrpSpPr/>
          <p:nvPr userDrawn="1"/>
        </p:nvGrpSpPr>
        <p:grpSpPr>
          <a:xfrm>
            <a:off x="905331" y="7539228"/>
            <a:ext cx="847269" cy="152400"/>
            <a:chOff x="914400" y="7539228"/>
            <a:chExt cx="847269" cy="152400"/>
          </a:xfrm>
          <a:solidFill>
            <a:schemeClr val="bg1"/>
          </a:solidFill>
        </p:grpSpPr>
        <p:sp>
          <p:nvSpPr>
            <p:cNvPr id="25" name="object 4">
              <a:extLst>
                <a:ext uri="{FF2B5EF4-FFF2-40B4-BE49-F238E27FC236}">
                  <a16:creationId xmlns:a16="http://schemas.microsoft.com/office/drawing/2014/main" id="{18F907E6-8C6C-9B4B-9537-09FF6D92773E}"/>
                </a:ext>
              </a:extLst>
            </p:cNvPr>
            <p:cNvSpPr/>
            <p:nvPr userDrawn="1"/>
          </p:nvSpPr>
          <p:spPr>
            <a:xfrm>
              <a:off x="914400" y="7539228"/>
              <a:ext cx="168275" cy="152400"/>
            </a:xfrm>
            <a:custGeom>
              <a:avLst/>
              <a:gdLst/>
              <a:ahLst/>
              <a:cxnLst/>
              <a:rect l="l" t="t" r="r" b="b"/>
              <a:pathLst>
                <a:path w="168275" h="152400">
                  <a:moveTo>
                    <a:pt x="21704" y="0"/>
                  </a:moveTo>
                  <a:lnTo>
                    <a:pt x="0" y="0"/>
                  </a:lnTo>
                  <a:lnTo>
                    <a:pt x="0" y="152311"/>
                  </a:lnTo>
                  <a:lnTo>
                    <a:pt x="21704" y="152311"/>
                  </a:lnTo>
                  <a:lnTo>
                    <a:pt x="21704" y="0"/>
                  </a:lnTo>
                  <a:close/>
                </a:path>
                <a:path w="168275" h="152400">
                  <a:moveTo>
                    <a:pt x="81610" y="0"/>
                  </a:moveTo>
                  <a:lnTo>
                    <a:pt x="36169" y="0"/>
                  </a:lnTo>
                  <a:lnTo>
                    <a:pt x="36169" y="152311"/>
                  </a:lnTo>
                  <a:lnTo>
                    <a:pt x="81610" y="152311"/>
                  </a:lnTo>
                  <a:lnTo>
                    <a:pt x="81610" y="0"/>
                  </a:lnTo>
                  <a:close/>
                </a:path>
                <a:path w="168275" h="152400">
                  <a:moveTo>
                    <a:pt x="167944" y="0"/>
                  </a:moveTo>
                  <a:lnTo>
                    <a:pt x="96075" y="0"/>
                  </a:lnTo>
                  <a:lnTo>
                    <a:pt x="96075" y="152311"/>
                  </a:lnTo>
                  <a:lnTo>
                    <a:pt x="167944" y="152311"/>
                  </a:lnTo>
                  <a:lnTo>
                    <a:pt x="167944" y="0"/>
                  </a:lnTo>
                  <a:close/>
                </a:path>
              </a:pathLst>
            </a:custGeom>
            <a:grpFill/>
          </p:spPr>
          <p:txBody>
            <a:bodyPr wrap="square" lIns="0" tIns="0" rIns="0" bIns="0" rtlCol="0"/>
            <a:lstStyle/>
            <a:p>
              <a:endParaRPr/>
            </a:p>
          </p:txBody>
        </p:sp>
        <p:sp>
          <p:nvSpPr>
            <p:cNvPr id="26" name="object 5">
              <a:extLst>
                <a:ext uri="{FF2B5EF4-FFF2-40B4-BE49-F238E27FC236}">
                  <a16:creationId xmlns:a16="http://schemas.microsoft.com/office/drawing/2014/main" id="{BF48C023-675F-604B-B28A-6EC08A8CD5FC}"/>
                </a:ext>
              </a:extLst>
            </p:cNvPr>
            <p:cNvSpPr/>
            <p:nvPr userDrawn="1"/>
          </p:nvSpPr>
          <p:spPr>
            <a:xfrm>
              <a:off x="1138734" y="7562905"/>
              <a:ext cx="622935" cy="91440"/>
            </a:xfrm>
            <a:custGeom>
              <a:avLst/>
              <a:gdLst/>
              <a:ahLst/>
              <a:cxnLst/>
              <a:rect l="l" t="t" r="r" b="b"/>
              <a:pathLst>
                <a:path w="622935" h="91440">
                  <a:moveTo>
                    <a:pt x="144246" y="22097"/>
                  </a:moveTo>
                  <a:lnTo>
                    <a:pt x="111326" y="43395"/>
                  </a:lnTo>
                  <a:lnTo>
                    <a:pt x="108609" y="56756"/>
                  </a:lnTo>
                  <a:lnTo>
                    <a:pt x="111394" y="69852"/>
                  </a:lnTo>
                  <a:lnTo>
                    <a:pt x="119048" y="80776"/>
                  </a:lnTo>
                  <a:lnTo>
                    <a:pt x="130385" y="88212"/>
                  </a:lnTo>
                  <a:lnTo>
                    <a:pt x="144246" y="90957"/>
                  </a:lnTo>
                  <a:lnTo>
                    <a:pt x="158423" y="88274"/>
                  </a:lnTo>
                  <a:lnTo>
                    <a:pt x="169638" y="80924"/>
                  </a:lnTo>
                  <a:lnTo>
                    <a:pt x="172439" y="76758"/>
                  </a:lnTo>
                  <a:lnTo>
                    <a:pt x="144246" y="76758"/>
                  </a:lnTo>
                  <a:lnTo>
                    <a:pt x="136349" y="75137"/>
                  </a:lnTo>
                  <a:lnTo>
                    <a:pt x="130132" y="70758"/>
                  </a:lnTo>
                  <a:lnTo>
                    <a:pt x="126060" y="64350"/>
                  </a:lnTo>
                  <a:lnTo>
                    <a:pt x="124621" y="56756"/>
                  </a:lnTo>
                  <a:lnTo>
                    <a:pt x="124645" y="56413"/>
                  </a:lnTo>
                  <a:lnTo>
                    <a:pt x="126142" y="48896"/>
                  </a:lnTo>
                  <a:lnTo>
                    <a:pt x="130340" y="42405"/>
                  </a:lnTo>
                  <a:lnTo>
                    <a:pt x="136547" y="37943"/>
                  </a:lnTo>
                  <a:lnTo>
                    <a:pt x="144119" y="36283"/>
                  </a:lnTo>
                  <a:lnTo>
                    <a:pt x="172276" y="36283"/>
                  </a:lnTo>
                  <a:lnTo>
                    <a:pt x="169548" y="32273"/>
                  </a:lnTo>
                  <a:lnTo>
                    <a:pt x="158321" y="24841"/>
                  </a:lnTo>
                  <a:lnTo>
                    <a:pt x="144246" y="22097"/>
                  </a:lnTo>
                  <a:close/>
                </a:path>
                <a:path w="622935" h="91440">
                  <a:moveTo>
                    <a:pt x="172276" y="36283"/>
                  </a:moveTo>
                  <a:lnTo>
                    <a:pt x="144119" y="36283"/>
                  </a:lnTo>
                  <a:lnTo>
                    <a:pt x="151948" y="37995"/>
                  </a:lnTo>
                  <a:lnTo>
                    <a:pt x="158127" y="42552"/>
                  </a:lnTo>
                  <a:lnTo>
                    <a:pt x="162182" y="49094"/>
                  </a:lnTo>
                  <a:lnTo>
                    <a:pt x="163639" y="56756"/>
                  </a:lnTo>
                  <a:lnTo>
                    <a:pt x="162202" y="64398"/>
                  </a:lnTo>
                  <a:lnTo>
                    <a:pt x="158191" y="70772"/>
                  </a:lnTo>
                  <a:lnTo>
                    <a:pt x="152055" y="75138"/>
                  </a:lnTo>
                  <a:lnTo>
                    <a:pt x="144246" y="76758"/>
                  </a:lnTo>
                  <a:lnTo>
                    <a:pt x="172439" y="76758"/>
                  </a:lnTo>
                  <a:lnTo>
                    <a:pt x="177013" y="69954"/>
                  </a:lnTo>
                  <a:lnTo>
                    <a:pt x="179666" y="56413"/>
                  </a:lnTo>
                  <a:lnTo>
                    <a:pt x="176979" y="43197"/>
                  </a:lnTo>
                  <a:lnTo>
                    <a:pt x="172276" y="36283"/>
                  </a:lnTo>
                  <a:close/>
                </a:path>
                <a:path w="622935" h="91440">
                  <a:moveTo>
                    <a:pt x="14693" y="24307"/>
                  </a:moveTo>
                  <a:lnTo>
                    <a:pt x="0" y="24307"/>
                  </a:lnTo>
                  <a:lnTo>
                    <a:pt x="0" y="88861"/>
                  </a:lnTo>
                  <a:lnTo>
                    <a:pt x="16027" y="88861"/>
                  </a:lnTo>
                  <a:lnTo>
                    <a:pt x="16027" y="41528"/>
                  </a:lnTo>
                  <a:lnTo>
                    <a:pt x="20358" y="36283"/>
                  </a:lnTo>
                  <a:lnTo>
                    <a:pt x="97423" y="36283"/>
                  </a:lnTo>
                  <a:lnTo>
                    <a:pt x="94617" y="32219"/>
                  </a:lnTo>
                  <a:lnTo>
                    <a:pt x="51689" y="32219"/>
                  </a:lnTo>
                  <a:lnTo>
                    <a:pt x="50054" y="29768"/>
                  </a:lnTo>
                  <a:lnTo>
                    <a:pt x="14693" y="29768"/>
                  </a:lnTo>
                  <a:lnTo>
                    <a:pt x="14693" y="24307"/>
                  </a:lnTo>
                  <a:close/>
                </a:path>
                <a:path w="622935" h="91440">
                  <a:moveTo>
                    <a:pt x="66751" y="36283"/>
                  </a:moveTo>
                  <a:lnTo>
                    <a:pt x="37719" y="36283"/>
                  </a:lnTo>
                  <a:lnTo>
                    <a:pt x="42176" y="42913"/>
                  </a:lnTo>
                  <a:lnTo>
                    <a:pt x="42176" y="88861"/>
                  </a:lnTo>
                  <a:lnTo>
                    <a:pt x="58191" y="88861"/>
                  </a:lnTo>
                  <a:lnTo>
                    <a:pt x="58191" y="38734"/>
                  </a:lnTo>
                  <a:lnTo>
                    <a:pt x="66751" y="36283"/>
                  </a:lnTo>
                  <a:close/>
                </a:path>
                <a:path w="622935" h="91440">
                  <a:moveTo>
                    <a:pt x="97423" y="36283"/>
                  </a:moveTo>
                  <a:lnTo>
                    <a:pt x="80251" y="36283"/>
                  </a:lnTo>
                  <a:lnTo>
                    <a:pt x="84340" y="42341"/>
                  </a:lnTo>
                  <a:lnTo>
                    <a:pt x="84340" y="88861"/>
                  </a:lnTo>
                  <a:lnTo>
                    <a:pt x="100368" y="88861"/>
                  </a:lnTo>
                  <a:lnTo>
                    <a:pt x="100368" y="50012"/>
                  </a:lnTo>
                  <a:lnTo>
                    <a:pt x="98131" y="37308"/>
                  </a:lnTo>
                  <a:lnTo>
                    <a:pt x="97423" y="36283"/>
                  </a:lnTo>
                  <a:close/>
                </a:path>
                <a:path w="622935" h="91440">
                  <a:moveTo>
                    <a:pt x="73253" y="22097"/>
                  </a:moveTo>
                  <a:lnTo>
                    <a:pt x="64223" y="22097"/>
                  </a:lnTo>
                  <a:lnTo>
                    <a:pt x="57111" y="24891"/>
                  </a:lnTo>
                  <a:lnTo>
                    <a:pt x="51689" y="32219"/>
                  </a:lnTo>
                  <a:lnTo>
                    <a:pt x="94617" y="32219"/>
                  </a:lnTo>
                  <a:lnTo>
                    <a:pt x="92144" y="28640"/>
                  </a:lnTo>
                  <a:lnTo>
                    <a:pt x="83490" y="23678"/>
                  </a:lnTo>
                  <a:lnTo>
                    <a:pt x="73253" y="22097"/>
                  </a:lnTo>
                  <a:close/>
                </a:path>
                <a:path w="622935" h="91440">
                  <a:moveTo>
                    <a:pt x="40487" y="22097"/>
                  </a:moveTo>
                  <a:lnTo>
                    <a:pt x="24574" y="22097"/>
                  </a:lnTo>
                  <a:lnTo>
                    <a:pt x="18199" y="24777"/>
                  </a:lnTo>
                  <a:lnTo>
                    <a:pt x="14935" y="29768"/>
                  </a:lnTo>
                  <a:lnTo>
                    <a:pt x="50054" y="29768"/>
                  </a:lnTo>
                  <a:lnTo>
                    <a:pt x="47345" y="25704"/>
                  </a:lnTo>
                  <a:lnTo>
                    <a:pt x="40487" y="22097"/>
                  </a:lnTo>
                  <a:close/>
                </a:path>
                <a:path w="622935" h="91440">
                  <a:moveTo>
                    <a:pt x="228130" y="22097"/>
                  </a:moveTo>
                  <a:lnTo>
                    <a:pt x="220052" y="22097"/>
                  </a:lnTo>
                  <a:lnTo>
                    <a:pt x="207195" y="24616"/>
                  </a:lnTo>
                  <a:lnTo>
                    <a:pt x="196181" y="31692"/>
                  </a:lnTo>
                  <a:lnTo>
                    <a:pt x="188490" y="42607"/>
                  </a:lnTo>
                  <a:lnTo>
                    <a:pt x="185597" y="56641"/>
                  </a:lnTo>
                  <a:lnTo>
                    <a:pt x="188298" y="70099"/>
                  </a:lnTo>
                  <a:lnTo>
                    <a:pt x="195640" y="80995"/>
                  </a:lnTo>
                  <a:lnTo>
                    <a:pt x="206482" y="88294"/>
                  </a:lnTo>
                  <a:lnTo>
                    <a:pt x="219684" y="90957"/>
                  </a:lnTo>
                  <a:lnTo>
                    <a:pt x="228485" y="90957"/>
                  </a:lnTo>
                  <a:lnTo>
                    <a:pt x="236677" y="87464"/>
                  </a:lnTo>
                  <a:lnTo>
                    <a:pt x="241020" y="80949"/>
                  </a:lnTo>
                  <a:lnTo>
                    <a:pt x="255955" y="80949"/>
                  </a:lnTo>
                  <a:lnTo>
                    <a:pt x="255955" y="76758"/>
                  </a:lnTo>
                  <a:lnTo>
                    <a:pt x="221373" y="76758"/>
                  </a:lnTo>
                  <a:lnTo>
                    <a:pt x="213608" y="75128"/>
                  </a:lnTo>
                  <a:lnTo>
                    <a:pt x="207335" y="70685"/>
                  </a:lnTo>
                  <a:lnTo>
                    <a:pt x="203141" y="64103"/>
                  </a:lnTo>
                  <a:lnTo>
                    <a:pt x="201612" y="56057"/>
                  </a:lnTo>
                  <a:lnTo>
                    <a:pt x="203258" y="48456"/>
                  </a:lnTo>
                  <a:lnTo>
                    <a:pt x="207640" y="42160"/>
                  </a:lnTo>
                  <a:lnTo>
                    <a:pt x="213919" y="37869"/>
                  </a:lnTo>
                  <a:lnTo>
                    <a:pt x="221259" y="36283"/>
                  </a:lnTo>
                  <a:lnTo>
                    <a:pt x="255955" y="36283"/>
                  </a:lnTo>
                  <a:lnTo>
                    <a:pt x="255955" y="30010"/>
                  </a:lnTo>
                  <a:lnTo>
                    <a:pt x="239928" y="30010"/>
                  </a:lnTo>
                  <a:lnTo>
                    <a:pt x="234022" y="24307"/>
                  </a:lnTo>
                  <a:lnTo>
                    <a:pt x="228130" y="22097"/>
                  </a:lnTo>
                  <a:close/>
                </a:path>
                <a:path w="622935" h="91440">
                  <a:moveTo>
                    <a:pt x="255955" y="80949"/>
                  </a:moveTo>
                  <a:lnTo>
                    <a:pt x="241261" y="80949"/>
                  </a:lnTo>
                  <a:lnTo>
                    <a:pt x="241261" y="88861"/>
                  </a:lnTo>
                  <a:lnTo>
                    <a:pt x="255955" y="88861"/>
                  </a:lnTo>
                  <a:lnTo>
                    <a:pt x="255955" y="80949"/>
                  </a:lnTo>
                  <a:close/>
                </a:path>
                <a:path w="622935" h="91440">
                  <a:moveTo>
                    <a:pt x="255955" y="36283"/>
                  </a:moveTo>
                  <a:lnTo>
                    <a:pt x="221259" y="36283"/>
                  </a:lnTo>
                  <a:lnTo>
                    <a:pt x="229144" y="37941"/>
                  </a:lnTo>
                  <a:lnTo>
                    <a:pt x="235445" y="42391"/>
                  </a:lnTo>
                  <a:lnTo>
                    <a:pt x="239622" y="48847"/>
                  </a:lnTo>
                  <a:lnTo>
                    <a:pt x="241042" y="56057"/>
                  </a:lnTo>
                  <a:lnTo>
                    <a:pt x="241112" y="56641"/>
                  </a:lnTo>
                  <a:lnTo>
                    <a:pt x="239572" y="64350"/>
                  </a:lnTo>
                  <a:lnTo>
                    <a:pt x="235321" y="70786"/>
                  </a:lnTo>
                  <a:lnTo>
                    <a:pt x="229036" y="75151"/>
                  </a:lnTo>
                  <a:lnTo>
                    <a:pt x="221373" y="76758"/>
                  </a:lnTo>
                  <a:lnTo>
                    <a:pt x="255955" y="76758"/>
                  </a:lnTo>
                  <a:lnTo>
                    <a:pt x="255955" y="36283"/>
                  </a:lnTo>
                  <a:close/>
                </a:path>
                <a:path w="622935" h="91440">
                  <a:moveTo>
                    <a:pt x="255955" y="0"/>
                  </a:moveTo>
                  <a:lnTo>
                    <a:pt x="239928" y="0"/>
                  </a:lnTo>
                  <a:lnTo>
                    <a:pt x="239928" y="30010"/>
                  </a:lnTo>
                  <a:lnTo>
                    <a:pt x="255955" y="30010"/>
                  </a:lnTo>
                  <a:lnTo>
                    <a:pt x="255955" y="0"/>
                  </a:lnTo>
                  <a:close/>
                </a:path>
                <a:path w="622935" h="91440">
                  <a:moveTo>
                    <a:pt x="283578" y="0"/>
                  </a:moveTo>
                  <a:lnTo>
                    <a:pt x="274523" y="0"/>
                  </a:lnTo>
                  <a:lnTo>
                    <a:pt x="270852" y="3543"/>
                  </a:lnTo>
                  <a:lnTo>
                    <a:pt x="270852" y="12280"/>
                  </a:lnTo>
                  <a:lnTo>
                    <a:pt x="274523" y="15824"/>
                  </a:lnTo>
                  <a:lnTo>
                    <a:pt x="283578" y="15824"/>
                  </a:lnTo>
                  <a:lnTo>
                    <a:pt x="287248" y="12280"/>
                  </a:lnTo>
                  <a:lnTo>
                    <a:pt x="287248" y="3543"/>
                  </a:lnTo>
                  <a:lnTo>
                    <a:pt x="283578" y="0"/>
                  </a:lnTo>
                  <a:close/>
                </a:path>
                <a:path w="622935" h="91440">
                  <a:moveTo>
                    <a:pt x="534962" y="24307"/>
                  </a:moveTo>
                  <a:lnTo>
                    <a:pt x="520255" y="24307"/>
                  </a:lnTo>
                  <a:lnTo>
                    <a:pt x="520255" y="88861"/>
                  </a:lnTo>
                  <a:lnTo>
                    <a:pt x="536282" y="88861"/>
                  </a:lnTo>
                  <a:lnTo>
                    <a:pt x="536282" y="42456"/>
                  </a:lnTo>
                  <a:lnTo>
                    <a:pt x="541223" y="37452"/>
                  </a:lnTo>
                  <a:lnTo>
                    <a:pt x="550862" y="37096"/>
                  </a:lnTo>
                  <a:lnTo>
                    <a:pt x="550862" y="30010"/>
                  </a:lnTo>
                  <a:lnTo>
                    <a:pt x="534962" y="30010"/>
                  </a:lnTo>
                  <a:lnTo>
                    <a:pt x="534962" y="24307"/>
                  </a:lnTo>
                  <a:close/>
                </a:path>
                <a:path w="622935" h="91440">
                  <a:moveTo>
                    <a:pt x="550862" y="22097"/>
                  </a:moveTo>
                  <a:lnTo>
                    <a:pt x="542912" y="22097"/>
                  </a:lnTo>
                  <a:lnTo>
                    <a:pt x="539419" y="23964"/>
                  </a:lnTo>
                  <a:lnTo>
                    <a:pt x="535203" y="30010"/>
                  </a:lnTo>
                  <a:lnTo>
                    <a:pt x="550862" y="30010"/>
                  </a:lnTo>
                  <a:lnTo>
                    <a:pt x="550862" y="22097"/>
                  </a:lnTo>
                  <a:close/>
                </a:path>
                <a:path w="622935" h="91440">
                  <a:moveTo>
                    <a:pt x="587946" y="22097"/>
                  </a:moveTo>
                  <a:lnTo>
                    <a:pt x="573861" y="24830"/>
                  </a:lnTo>
                  <a:lnTo>
                    <a:pt x="562722" y="32273"/>
                  </a:lnTo>
                  <a:lnTo>
                    <a:pt x="555401" y="43293"/>
                  </a:lnTo>
                  <a:lnTo>
                    <a:pt x="552767" y="56756"/>
                  </a:lnTo>
                  <a:lnTo>
                    <a:pt x="555453" y="70147"/>
                  </a:lnTo>
                  <a:lnTo>
                    <a:pt x="562871" y="81010"/>
                  </a:lnTo>
                  <a:lnTo>
                    <a:pt x="574064" y="88295"/>
                  </a:lnTo>
                  <a:lnTo>
                    <a:pt x="588073" y="90957"/>
                  </a:lnTo>
                  <a:lnTo>
                    <a:pt x="598504" y="89281"/>
                  </a:lnTo>
                  <a:lnTo>
                    <a:pt x="607920" y="84616"/>
                  </a:lnTo>
                  <a:lnTo>
                    <a:pt x="615484" y="77509"/>
                  </a:lnTo>
                  <a:lnTo>
                    <a:pt x="615890" y="76758"/>
                  </a:lnTo>
                  <a:lnTo>
                    <a:pt x="578192" y="76758"/>
                  </a:lnTo>
                  <a:lnTo>
                    <a:pt x="570839" y="69202"/>
                  </a:lnTo>
                  <a:lnTo>
                    <a:pt x="569633" y="63499"/>
                  </a:lnTo>
                  <a:lnTo>
                    <a:pt x="621563" y="63499"/>
                  </a:lnTo>
                  <a:lnTo>
                    <a:pt x="622173" y="60705"/>
                  </a:lnTo>
                  <a:lnTo>
                    <a:pt x="622528" y="58153"/>
                  </a:lnTo>
                  <a:lnTo>
                    <a:pt x="622528" y="55714"/>
                  </a:lnTo>
                  <a:lnTo>
                    <a:pt x="621584" y="51053"/>
                  </a:lnTo>
                  <a:lnTo>
                    <a:pt x="569150" y="51053"/>
                  </a:lnTo>
                  <a:lnTo>
                    <a:pt x="571690" y="41173"/>
                  </a:lnTo>
                  <a:lnTo>
                    <a:pt x="579158" y="36283"/>
                  </a:lnTo>
                  <a:lnTo>
                    <a:pt x="615571" y="36283"/>
                  </a:lnTo>
                  <a:lnTo>
                    <a:pt x="612514" y="31838"/>
                  </a:lnTo>
                  <a:lnTo>
                    <a:pt x="601536" y="24700"/>
                  </a:lnTo>
                  <a:lnTo>
                    <a:pt x="587946" y="22097"/>
                  </a:lnTo>
                  <a:close/>
                </a:path>
                <a:path w="622935" h="91440">
                  <a:moveTo>
                    <a:pt x="620356" y="68503"/>
                  </a:moveTo>
                  <a:lnTo>
                    <a:pt x="603491" y="68503"/>
                  </a:lnTo>
                  <a:lnTo>
                    <a:pt x="600240" y="74206"/>
                  </a:lnTo>
                  <a:lnTo>
                    <a:pt x="594702" y="76758"/>
                  </a:lnTo>
                  <a:lnTo>
                    <a:pt x="615890" y="76758"/>
                  </a:lnTo>
                  <a:lnTo>
                    <a:pt x="620356" y="68503"/>
                  </a:lnTo>
                  <a:close/>
                </a:path>
                <a:path w="622935" h="91440">
                  <a:moveTo>
                    <a:pt x="615571" y="36283"/>
                  </a:moveTo>
                  <a:lnTo>
                    <a:pt x="597954" y="36283"/>
                  </a:lnTo>
                  <a:lnTo>
                    <a:pt x="604570" y="41757"/>
                  </a:lnTo>
                  <a:lnTo>
                    <a:pt x="606145" y="51053"/>
                  </a:lnTo>
                  <a:lnTo>
                    <a:pt x="621584" y="51053"/>
                  </a:lnTo>
                  <a:lnTo>
                    <a:pt x="619854" y="42511"/>
                  </a:lnTo>
                  <a:lnTo>
                    <a:pt x="615571" y="36283"/>
                  </a:lnTo>
                  <a:close/>
                </a:path>
                <a:path w="622935" h="91440">
                  <a:moveTo>
                    <a:pt x="478802" y="22097"/>
                  </a:moveTo>
                  <a:lnTo>
                    <a:pt x="469404" y="22097"/>
                  </a:lnTo>
                  <a:lnTo>
                    <a:pt x="455983" y="24789"/>
                  </a:lnTo>
                  <a:lnTo>
                    <a:pt x="445376" y="32115"/>
                  </a:lnTo>
                  <a:lnTo>
                    <a:pt x="438407" y="42950"/>
                  </a:lnTo>
                  <a:lnTo>
                    <a:pt x="435902" y="56172"/>
                  </a:lnTo>
                  <a:lnTo>
                    <a:pt x="438323" y="69852"/>
                  </a:lnTo>
                  <a:lnTo>
                    <a:pt x="445058" y="80894"/>
                  </a:lnTo>
                  <a:lnTo>
                    <a:pt x="455318" y="88270"/>
                  </a:lnTo>
                  <a:lnTo>
                    <a:pt x="468312" y="90957"/>
                  </a:lnTo>
                  <a:lnTo>
                    <a:pt x="474748" y="90225"/>
                  </a:lnTo>
                  <a:lnTo>
                    <a:pt x="481193" y="88163"/>
                  </a:lnTo>
                  <a:lnTo>
                    <a:pt x="487071" y="84967"/>
                  </a:lnTo>
                  <a:lnTo>
                    <a:pt x="491807" y="80835"/>
                  </a:lnTo>
                  <a:lnTo>
                    <a:pt x="506514" y="80835"/>
                  </a:lnTo>
                  <a:lnTo>
                    <a:pt x="506514" y="76758"/>
                  </a:lnTo>
                  <a:lnTo>
                    <a:pt x="471817" y="76758"/>
                  </a:lnTo>
                  <a:lnTo>
                    <a:pt x="463931" y="75172"/>
                  </a:lnTo>
                  <a:lnTo>
                    <a:pt x="457625" y="70872"/>
                  </a:lnTo>
                  <a:lnTo>
                    <a:pt x="453443" y="64542"/>
                  </a:lnTo>
                  <a:lnTo>
                    <a:pt x="451929" y="56870"/>
                  </a:lnTo>
                  <a:lnTo>
                    <a:pt x="453441" y="48799"/>
                  </a:lnTo>
                  <a:lnTo>
                    <a:pt x="457609" y="42262"/>
                  </a:lnTo>
                  <a:lnTo>
                    <a:pt x="463877" y="37882"/>
                  </a:lnTo>
                  <a:lnTo>
                    <a:pt x="471690" y="36283"/>
                  </a:lnTo>
                  <a:lnTo>
                    <a:pt x="506514" y="36283"/>
                  </a:lnTo>
                  <a:lnTo>
                    <a:pt x="506514" y="32448"/>
                  </a:lnTo>
                  <a:lnTo>
                    <a:pt x="491578" y="32448"/>
                  </a:lnTo>
                  <a:lnTo>
                    <a:pt x="488073" y="27444"/>
                  </a:lnTo>
                  <a:lnTo>
                    <a:pt x="478802" y="22097"/>
                  </a:lnTo>
                  <a:close/>
                </a:path>
                <a:path w="622935" h="91440">
                  <a:moveTo>
                    <a:pt x="506514" y="80835"/>
                  </a:moveTo>
                  <a:lnTo>
                    <a:pt x="491807" y="80835"/>
                  </a:lnTo>
                  <a:lnTo>
                    <a:pt x="491807" y="88861"/>
                  </a:lnTo>
                  <a:lnTo>
                    <a:pt x="506514" y="88861"/>
                  </a:lnTo>
                  <a:lnTo>
                    <a:pt x="506514" y="80835"/>
                  </a:lnTo>
                  <a:close/>
                </a:path>
                <a:path w="622935" h="91440">
                  <a:moveTo>
                    <a:pt x="506514" y="36283"/>
                  </a:moveTo>
                  <a:lnTo>
                    <a:pt x="471690" y="36283"/>
                  </a:lnTo>
                  <a:lnTo>
                    <a:pt x="479639" y="37841"/>
                  </a:lnTo>
                  <a:lnTo>
                    <a:pt x="485846" y="42114"/>
                  </a:lnTo>
                  <a:lnTo>
                    <a:pt x="489884" y="48505"/>
                  </a:lnTo>
                  <a:lnTo>
                    <a:pt x="491280" y="56172"/>
                  </a:lnTo>
                  <a:lnTo>
                    <a:pt x="491242" y="56870"/>
                  </a:lnTo>
                  <a:lnTo>
                    <a:pt x="489919" y="64253"/>
                  </a:lnTo>
                  <a:lnTo>
                    <a:pt x="485952" y="70729"/>
                  </a:lnTo>
                  <a:lnTo>
                    <a:pt x="479794" y="75133"/>
                  </a:lnTo>
                  <a:lnTo>
                    <a:pt x="471817" y="76758"/>
                  </a:lnTo>
                  <a:lnTo>
                    <a:pt x="506514" y="76758"/>
                  </a:lnTo>
                  <a:lnTo>
                    <a:pt x="506514" y="36283"/>
                  </a:lnTo>
                  <a:close/>
                </a:path>
                <a:path w="622935" h="91440">
                  <a:moveTo>
                    <a:pt x="506514" y="24307"/>
                  </a:moveTo>
                  <a:lnTo>
                    <a:pt x="491807" y="24307"/>
                  </a:lnTo>
                  <a:lnTo>
                    <a:pt x="491807" y="32448"/>
                  </a:lnTo>
                  <a:lnTo>
                    <a:pt x="506514" y="32448"/>
                  </a:lnTo>
                  <a:lnTo>
                    <a:pt x="506514" y="24307"/>
                  </a:lnTo>
                  <a:close/>
                </a:path>
                <a:path w="622935" h="91440">
                  <a:moveTo>
                    <a:pt x="287058" y="24307"/>
                  </a:moveTo>
                  <a:lnTo>
                    <a:pt x="271030" y="24307"/>
                  </a:lnTo>
                  <a:lnTo>
                    <a:pt x="271030" y="88849"/>
                  </a:lnTo>
                  <a:lnTo>
                    <a:pt x="287058" y="88849"/>
                  </a:lnTo>
                  <a:lnTo>
                    <a:pt x="287058" y="24307"/>
                  </a:lnTo>
                  <a:close/>
                </a:path>
                <a:path w="622935" h="91440">
                  <a:moveTo>
                    <a:pt x="312902" y="24307"/>
                  </a:moveTo>
                  <a:lnTo>
                    <a:pt x="295071" y="24307"/>
                  </a:lnTo>
                  <a:lnTo>
                    <a:pt x="328193" y="90957"/>
                  </a:lnTo>
                  <a:lnTo>
                    <a:pt x="345339" y="57530"/>
                  </a:lnTo>
                  <a:lnTo>
                    <a:pt x="328637" y="57530"/>
                  </a:lnTo>
                  <a:lnTo>
                    <a:pt x="312902" y="24307"/>
                  </a:lnTo>
                  <a:close/>
                </a:path>
                <a:path w="622935" h="91440">
                  <a:moveTo>
                    <a:pt x="396798" y="22097"/>
                  </a:moveTo>
                  <a:lnTo>
                    <a:pt x="382981" y="24823"/>
                  </a:lnTo>
                  <a:lnTo>
                    <a:pt x="371725" y="32216"/>
                  </a:lnTo>
                  <a:lnTo>
                    <a:pt x="364151" y="43100"/>
                  </a:lnTo>
                  <a:lnTo>
                    <a:pt x="361378" y="56299"/>
                  </a:lnTo>
                  <a:lnTo>
                    <a:pt x="364153" y="69708"/>
                  </a:lnTo>
                  <a:lnTo>
                    <a:pt x="371740" y="80733"/>
                  </a:lnTo>
                  <a:lnTo>
                    <a:pt x="383029" y="88206"/>
                  </a:lnTo>
                  <a:lnTo>
                    <a:pt x="396913" y="90957"/>
                  </a:lnTo>
                  <a:lnTo>
                    <a:pt x="407807" y="89416"/>
                  </a:lnTo>
                  <a:lnTo>
                    <a:pt x="417279" y="84920"/>
                  </a:lnTo>
                  <a:lnTo>
                    <a:pt x="424943" y="77653"/>
                  </a:lnTo>
                  <a:lnTo>
                    <a:pt x="425440" y="76758"/>
                  </a:lnTo>
                  <a:lnTo>
                    <a:pt x="397522" y="76758"/>
                  </a:lnTo>
                  <a:lnTo>
                    <a:pt x="389552" y="75215"/>
                  </a:lnTo>
                  <a:lnTo>
                    <a:pt x="383173" y="70958"/>
                  </a:lnTo>
                  <a:lnTo>
                    <a:pt x="378940" y="64542"/>
                  </a:lnTo>
                  <a:lnTo>
                    <a:pt x="377405" y="56527"/>
                  </a:lnTo>
                  <a:lnTo>
                    <a:pt x="378842" y="48505"/>
                  </a:lnTo>
                  <a:lnTo>
                    <a:pt x="382854" y="42086"/>
                  </a:lnTo>
                  <a:lnTo>
                    <a:pt x="388989" y="37827"/>
                  </a:lnTo>
                  <a:lnTo>
                    <a:pt x="396798" y="36283"/>
                  </a:lnTo>
                  <a:lnTo>
                    <a:pt x="425386" y="36283"/>
                  </a:lnTo>
                  <a:lnTo>
                    <a:pt x="425095" y="35738"/>
                  </a:lnTo>
                  <a:lnTo>
                    <a:pt x="417312" y="28320"/>
                  </a:lnTo>
                  <a:lnTo>
                    <a:pt x="407677" y="23693"/>
                  </a:lnTo>
                  <a:lnTo>
                    <a:pt x="396798" y="22097"/>
                  </a:lnTo>
                  <a:close/>
                </a:path>
                <a:path w="622935" h="91440">
                  <a:moveTo>
                    <a:pt x="430415" y="67805"/>
                  </a:moveTo>
                  <a:lnTo>
                    <a:pt x="412343" y="67805"/>
                  </a:lnTo>
                  <a:lnTo>
                    <a:pt x="408965" y="73037"/>
                  </a:lnTo>
                  <a:lnTo>
                    <a:pt x="404152" y="76758"/>
                  </a:lnTo>
                  <a:lnTo>
                    <a:pt x="425440" y="76758"/>
                  </a:lnTo>
                  <a:lnTo>
                    <a:pt x="430415" y="67805"/>
                  </a:lnTo>
                  <a:close/>
                </a:path>
                <a:path w="622935" h="91440">
                  <a:moveTo>
                    <a:pt x="362381" y="24307"/>
                  </a:moveTo>
                  <a:lnTo>
                    <a:pt x="344398" y="24307"/>
                  </a:lnTo>
                  <a:lnTo>
                    <a:pt x="328637" y="57530"/>
                  </a:lnTo>
                  <a:lnTo>
                    <a:pt x="345339" y="57530"/>
                  </a:lnTo>
                  <a:lnTo>
                    <a:pt x="362381" y="24307"/>
                  </a:lnTo>
                  <a:close/>
                </a:path>
                <a:path w="622935" h="91440">
                  <a:moveTo>
                    <a:pt x="425386" y="36283"/>
                  </a:moveTo>
                  <a:lnTo>
                    <a:pt x="404152" y="36283"/>
                  </a:lnTo>
                  <a:lnTo>
                    <a:pt x="408851" y="39662"/>
                  </a:lnTo>
                  <a:lnTo>
                    <a:pt x="412343" y="45707"/>
                  </a:lnTo>
                  <a:lnTo>
                    <a:pt x="430415" y="45707"/>
                  </a:lnTo>
                  <a:lnTo>
                    <a:pt x="425386" y="36283"/>
                  </a:lnTo>
                  <a:close/>
                </a:path>
              </a:pathLst>
            </a:custGeom>
            <a:grpFill/>
          </p:spPr>
          <p:txBody>
            <a:bodyPr wrap="square" lIns="0" tIns="0" rIns="0" bIns="0" rtlCol="0"/>
            <a:lstStyle/>
            <a:p>
              <a:endParaRPr/>
            </a:p>
          </p:txBody>
        </p:sp>
      </p:grpSp>
    </p:spTree>
    <p:extLst>
      <p:ext uri="{BB962C8B-B14F-4D97-AF65-F5344CB8AC3E}">
        <p14:creationId xmlns:p14="http://schemas.microsoft.com/office/powerpoint/2010/main" val="32809918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7_Title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F07F32-29F6-584C-9CC5-168E61DB9ABA}"/>
              </a:ext>
            </a:extLst>
          </p:cNvPr>
          <p:cNvSpPr/>
          <p:nvPr userDrawn="1"/>
        </p:nvSpPr>
        <p:spPr>
          <a:xfrm>
            <a:off x="0" y="1900751"/>
            <a:ext cx="14630400" cy="632883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C0D33C32-45D7-AB41-95C6-B45C90021176}"/>
              </a:ext>
            </a:extLst>
          </p:cNvPr>
          <p:cNvSpPr/>
          <p:nvPr userDrawn="1"/>
        </p:nvSpPr>
        <p:spPr>
          <a:xfrm>
            <a:off x="0" y="0"/>
            <a:ext cx="14630400" cy="1900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bject 2">
            <a:extLst>
              <a:ext uri="{FF2B5EF4-FFF2-40B4-BE49-F238E27FC236}">
                <a16:creationId xmlns:a16="http://schemas.microsoft.com/office/drawing/2014/main" id="{192CB9D8-C0AC-914B-B342-C9B6CB2F2398}"/>
              </a:ext>
            </a:extLst>
          </p:cNvPr>
          <p:cNvSpPr txBox="1"/>
          <p:nvPr userDrawn="1"/>
        </p:nvSpPr>
        <p:spPr>
          <a:xfrm>
            <a:off x="10420746" y="7554693"/>
            <a:ext cx="3295015" cy="115416"/>
          </a:xfrm>
          <a:prstGeom prst="rect">
            <a:avLst/>
          </a:prstGeom>
        </p:spPr>
        <p:txBody>
          <a:bodyPr vert="horz" wrap="square" lIns="0" tIns="0" rIns="0" bIns="0" rtlCol="0">
            <a:spAutoFit/>
          </a:bodyPr>
          <a:lstStyle/>
          <a:p>
            <a:pPr>
              <a:lnSpc>
                <a:spcPts val="885"/>
              </a:lnSpc>
            </a:pPr>
            <a:r>
              <a:rPr sz="800" spc="-5" dirty="0">
                <a:solidFill>
                  <a:schemeClr val="bg1"/>
                </a:solidFill>
                <a:latin typeface="Arial"/>
                <a:cs typeface="Arial"/>
              </a:rPr>
              <a:t>Copyright</a:t>
            </a:r>
            <a:r>
              <a:rPr sz="800" spc="-15" dirty="0">
                <a:solidFill>
                  <a:schemeClr val="bg1"/>
                </a:solidFill>
                <a:latin typeface="Arial"/>
                <a:cs typeface="Arial"/>
              </a:rPr>
              <a:t> </a:t>
            </a:r>
            <a:r>
              <a:rPr sz="800" dirty="0">
                <a:solidFill>
                  <a:schemeClr val="bg1"/>
                </a:solidFill>
                <a:latin typeface="Arial"/>
                <a:cs typeface="Arial"/>
              </a:rPr>
              <a:t>©</a:t>
            </a:r>
            <a:r>
              <a:rPr sz="800" spc="-10" dirty="0">
                <a:solidFill>
                  <a:schemeClr val="bg1"/>
                </a:solidFill>
                <a:latin typeface="Arial"/>
                <a:cs typeface="Arial"/>
              </a:rPr>
              <a:t> </a:t>
            </a:r>
            <a:r>
              <a:rPr sz="800" spc="-5" dirty="0">
                <a:solidFill>
                  <a:schemeClr val="bg1"/>
                </a:solidFill>
                <a:latin typeface="Arial"/>
                <a:cs typeface="Arial"/>
              </a:rPr>
              <a:t>2021</a:t>
            </a:r>
            <a:r>
              <a:rPr sz="800" spc="-10" dirty="0">
                <a:solidFill>
                  <a:schemeClr val="bg1"/>
                </a:solidFill>
                <a:latin typeface="Arial"/>
                <a:cs typeface="Arial"/>
              </a:rPr>
              <a:t> </a:t>
            </a:r>
            <a:r>
              <a:rPr sz="800" dirty="0">
                <a:solidFill>
                  <a:schemeClr val="bg1"/>
                </a:solidFill>
                <a:latin typeface="Arial"/>
                <a:cs typeface="Arial"/>
              </a:rPr>
              <a:t>ModivCare®</a:t>
            </a:r>
            <a:r>
              <a:rPr sz="800" spc="-10" dirty="0">
                <a:solidFill>
                  <a:schemeClr val="bg1"/>
                </a:solidFill>
                <a:latin typeface="Arial"/>
                <a:cs typeface="Arial"/>
              </a:rPr>
              <a:t> </a:t>
            </a:r>
            <a:r>
              <a:rPr sz="800" dirty="0">
                <a:solidFill>
                  <a:schemeClr val="bg1"/>
                </a:solidFill>
                <a:latin typeface="Arial"/>
                <a:cs typeface="Arial"/>
              </a:rPr>
              <a:t>Solutions</a:t>
            </a:r>
            <a:r>
              <a:rPr sz="800" spc="-10" dirty="0">
                <a:solidFill>
                  <a:schemeClr val="bg1"/>
                </a:solidFill>
                <a:latin typeface="Arial"/>
                <a:cs typeface="Arial"/>
              </a:rPr>
              <a:t> </a:t>
            </a:r>
            <a:r>
              <a:rPr sz="800" spc="-5" dirty="0">
                <a:solidFill>
                  <a:schemeClr val="bg1"/>
                </a:solidFill>
                <a:latin typeface="Arial"/>
                <a:cs typeface="Arial"/>
              </a:rPr>
              <a:t>LLC</a:t>
            </a:r>
            <a:r>
              <a:rPr sz="800" spc="-10" dirty="0">
                <a:solidFill>
                  <a:schemeClr val="bg1"/>
                </a:solidFill>
                <a:latin typeface="Arial"/>
                <a:cs typeface="Arial"/>
              </a:rPr>
              <a:t> </a:t>
            </a:r>
            <a:r>
              <a:rPr sz="800" dirty="0">
                <a:solidFill>
                  <a:schemeClr val="bg1"/>
                </a:solidFill>
                <a:latin typeface="Arial"/>
                <a:cs typeface="Arial"/>
              </a:rPr>
              <a:t>-</a:t>
            </a:r>
            <a:r>
              <a:rPr sz="800" spc="-10" dirty="0">
                <a:solidFill>
                  <a:schemeClr val="bg1"/>
                </a:solidFill>
                <a:latin typeface="Arial"/>
                <a:cs typeface="Arial"/>
              </a:rPr>
              <a:t> </a:t>
            </a:r>
            <a:r>
              <a:rPr sz="800" spc="-5" dirty="0">
                <a:solidFill>
                  <a:schemeClr val="bg1"/>
                </a:solidFill>
                <a:latin typeface="Arial"/>
                <a:cs typeface="Arial"/>
              </a:rPr>
              <a:t>Confidential</a:t>
            </a:r>
            <a:r>
              <a:rPr sz="800" spc="-15" dirty="0">
                <a:solidFill>
                  <a:schemeClr val="bg1"/>
                </a:solidFill>
                <a:latin typeface="Arial"/>
                <a:cs typeface="Arial"/>
              </a:rPr>
              <a:t> </a:t>
            </a:r>
            <a:r>
              <a:rPr sz="800" dirty="0">
                <a:solidFill>
                  <a:schemeClr val="bg1"/>
                </a:solidFill>
                <a:latin typeface="Arial"/>
                <a:cs typeface="Arial"/>
              </a:rPr>
              <a:t>&amp;</a:t>
            </a:r>
            <a:r>
              <a:rPr sz="800" spc="-5" dirty="0">
                <a:solidFill>
                  <a:schemeClr val="bg1"/>
                </a:solidFill>
                <a:latin typeface="Arial"/>
                <a:cs typeface="Arial"/>
              </a:rPr>
              <a:t> </a:t>
            </a:r>
            <a:r>
              <a:rPr sz="800" dirty="0">
                <a:solidFill>
                  <a:schemeClr val="bg1"/>
                </a:solidFill>
                <a:latin typeface="Arial"/>
                <a:cs typeface="Arial"/>
              </a:rPr>
              <a:t>Proprietary</a:t>
            </a:r>
          </a:p>
        </p:txBody>
      </p:sp>
      <p:sp>
        <p:nvSpPr>
          <p:cNvPr id="9" name="object 7">
            <a:extLst>
              <a:ext uri="{FF2B5EF4-FFF2-40B4-BE49-F238E27FC236}">
                <a16:creationId xmlns:a16="http://schemas.microsoft.com/office/drawing/2014/main" id="{F6512DA8-B908-4A48-B026-43281A735EC0}"/>
              </a:ext>
            </a:extLst>
          </p:cNvPr>
          <p:cNvSpPr/>
          <p:nvPr/>
        </p:nvSpPr>
        <p:spPr>
          <a:xfrm>
            <a:off x="914400" y="7238113"/>
            <a:ext cx="12801600" cy="0"/>
          </a:xfrm>
          <a:custGeom>
            <a:avLst/>
            <a:gdLst/>
            <a:ahLst/>
            <a:cxnLst/>
            <a:rect l="l" t="t" r="r" b="b"/>
            <a:pathLst>
              <a:path w="12801600">
                <a:moveTo>
                  <a:pt x="12801600" y="0"/>
                </a:moveTo>
                <a:lnTo>
                  <a:pt x="0" y="0"/>
                </a:lnTo>
              </a:path>
            </a:pathLst>
          </a:custGeom>
          <a:ln w="6350">
            <a:solidFill>
              <a:schemeClr val="bg1"/>
            </a:solidFill>
          </a:ln>
        </p:spPr>
        <p:txBody>
          <a:bodyPr wrap="square" lIns="0" tIns="0" rIns="0" bIns="0" rtlCol="0"/>
          <a:lstStyle/>
          <a:p>
            <a:endParaRPr/>
          </a:p>
        </p:txBody>
      </p:sp>
      <p:grpSp>
        <p:nvGrpSpPr>
          <p:cNvPr id="16" name="Group 15">
            <a:extLst>
              <a:ext uri="{FF2B5EF4-FFF2-40B4-BE49-F238E27FC236}">
                <a16:creationId xmlns:a16="http://schemas.microsoft.com/office/drawing/2014/main" id="{EFB1C48F-D3CA-434E-943D-6CBCFB108DA1}"/>
              </a:ext>
            </a:extLst>
          </p:cNvPr>
          <p:cNvGrpSpPr/>
          <p:nvPr userDrawn="1"/>
        </p:nvGrpSpPr>
        <p:grpSpPr>
          <a:xfrm>
            <a:off x="905331" y="7539228"/>
            <a:ext cx="847269" cy="152400"/>
            <a:chOff x="914400" y="7539228"/>
            <a:chExt cx="847269" cy="152400"/>
          </a:xfrm>
          <a:solidFill>
            <a:schemeClr val="bg1"/>
          </a:solidFill>
        </p:grpSpPr>
        <p:sp>
          <p:nvSpPr>
            <p:cNvPr id="6" name="object 4">
              <a:extLst>
                <a:ext uri="{FF2B5EF4-FFF2-40B4-BE49-F238E27FC236}">
                  <a16:creationId xmlns:a16="http://schemas.microsoft.com/office/drawing/2014/main" id="{D1D2238C-2228-2E4C-A19A-FC6DE781807E}"/>
                </a:ext>
              </a:extLst>
            </p:cNvPr>
            <p:cNvSpPr/>
            <p:nvPr userDrawn="1"/>
          </p:nvSpPr>
          <p:spPr>
            <a:xfrm>
              <a:off x="914400" y="7539228"/>
              <a:ext cx="168275" cy="152400"/>
            </a:xfrm>
            <a:custGeom>
              <a:avLst/>
              <a:gdLst/>
              <a:ahLst/>
              <a:cxnLst/>
              <a:rect l="l" t="t" r="r" b="b"/>
              <a:pathLst>
                <a:path w="168275" h="152400">
                  <a:moveTo>
                    <a:pt x="21704" y="0"/>
                  </a:moveTo>
                  <a:lnTo>
                    <a:pt x="0" y="0"/>
                  </a:lnTo>
                  <a:lnTo>
                    <a:pt x="0" y="152311"/>
                  </a:lnTo>
                  <a:lnTo>
                    <a:pt x="21704" y="152311"/>
                  </a:lnTo>
                  <a:lnTo>
                    <a:pt x="21704" y="0"/>
                  </a:lnTo>
                  <a:close/>
                </a:path>
                <a:path w="168275" h="152400">
                  <a:moveTo>
                    <a:pt x="81610" y="0"/>
                  </a:moveTo>
                  <a:lnTo>
                    <a:pt x="36169" y="0"/>
                  </a:lnTo>
                  <a:lnTo>
                    <a:pt x="36169" y="152311"/>
                  </a:lnTo>
                  <a:lnTo>
                    <a:pt x="81610" y="152311"/>
                  </a:lnTo>
                  <a:lnTo>
                    <a:pt x="81610" y="0"/>
                  </a:lnTo>
                  <a:close/>
                </a:path>
                <a:path w="168275" h="152400">
                  <a:moveTo>
                    <a:pt x="167944" y="0"/>
                  </a:moveTo>
                  <a:lnTo>
                    <a:pt x="96075" y="0"/>
                  </a:lnTo>
                  <a:lnTo>
                    <a:pt x="96075" y="152311"/>
                  </a:lnTo>
                  <a:lnTo>
                    <a:pt x="167944" y="152311"/>
                  </a:lnTo>
                  <a:lnTo>
                    <a:pt x="167944" y="0"/>
                  </a:lnTo>
                  <a:close/>
                </a:path>
              </a:pathLst>
            </a:custGeom>
            <a:grpFill/>
          </p:spPr>
          <p:txBody>
            <a:bodyPr wrap="square" lIns="0" tIns="0" rIns="0" bIns="0" rtlCol="0"/>
            <a:lstStyle/>
            <a:p>
              <a:endParaRPr/>
            </a:p>
          </p:txBody>
        </p:sp>
        <p:sp>
          <p:nvSpPr>
            <p:cNvPr id="7" name="object 5">
              <a:extLst>
                <a:ext uri="{FF2B5EF4-FFF2-40B4-BE49-F238E27FC236}">
                  <a16:creationId xmlns:a16="http://schemas.microsoft.com/office/drawing/2014/main" id="{6C26A959-B735-3F41-BF77-B5978E7D1B28}"/>
                </a:ext>
              </a:extLst>
            </p:cNvPr>
            <p:cNvSpPr/>
            <p:nvPr userDrawn="1"/>
          </p:nvSpPr>
          <p:spPr>
            <a:xfrm>
              <a:off x="1138734" y="7562905"/>
              <a:ext cx="622935" cy="91440"/>
            </a:xfrm>
            <a:custGeom>
              <a:avLst/>
              <a:gdLst/>
              <a:ahLst/>
              <a:cxnLst/>
              <a:rect l="l" t="t" r="r" b="b"/>
              <a:pathLst>
                <a:path w="622935" h="91440">
                  <a:moveTo>
                    <a:pt x="144246" y="22097"/>
                  </a:moveTo>
                  <a:lnTo>
                    <a:pt x="111326" y="43395"/>
                  </a:lnTo>
                  <a:lnTo>
                    <a:pt x="108609" y="56756"/>
                  </a:lnTo>
                  <a:lnTo>
                    <a:pt x="111394" y="69852"/>
                  </a:lnTo>
                  <a:lnTo>
                    <a:pt x="119048" y="80776"/>
                  </a:lnTo>
                  <a:lnTo>
                    <a:pt x="130385" y="88212"/>
                  </a:lnTo>
                  <a:lnTo>
                    <a:pt x="144246" y="90957"/>
                  </a:lnTo>
                  <a:lnTo>
                    <a:pt x="158423" y="88274"/>
                  </a:lnTo>
                  <a:lnTo>
                    <a:pt x="169638" y="80924"/>
                  </a:lnTo>
                  <a:lnTo>
                    <a:pt x="172439" y="76758"/>
                  </a:lnTo>
                  <a:lnTo>
                    <a:pt x="144246" y="76758"/>
                  </a:lnTo>
                  <a:lnTo>
                    <a:pt x="136349" y="75137"/>
                  </a:lnTo>
                  <a:lnTo>
                    <a:pt x="130132" y="70758"/>
                  </a:lnTo>
                  <a:lnTo>
                    <a:pt x="126060" y="64350"/>
                  </a:lnTo>
                  <a:lnTo>
                    <a:pt x="124621" y="56756"/>
                  </a:lnTo>
                  <a:lnTo>
                    <a:pt x="124645" y="56413"/>
                  </a:lnTo>
                  <a:lnTo>
                    <a:pt x="126142" y="48896"/>
                  </a:lnTo>
                  <a:lnTo>
                    <a:pt x="130340" y="42405"/>
                  </a:lnTo>
                  <a:lnTo>
                    <a:pt x="136547" y="37943"/>
                  </a:lnTo>
                  <a:lnTo>
                    <a:pt x="144119" y="36283"/>
                  </a:lnTo>
                  <a:lnTo>
                    <a:pt x="172276" y="36283"/>
                  </a:lnTo>
                  <a:lnTo>
                    <a:pt x="169548" y="32273"/>
                  </a:lnTo>
                  <a:lnTo>
                    <a:pt x="158321" y="24841"/>
                  </a:lnTo>
                  <a:lnTo>
                    <a:pt x="144246" y="22097"/>
                  </a:lnTo>
                  <a:close/>
                </a:path>
                <a:path w="622935" h="91440">
                  <a:moveTo>
                    <a:pt x="172276" y="36283"/>
                  </a:moveTo>
                  <a:lnTo>
                    <a:pt x="144119" y="36283"/>
                  </a:lnTo>
                  <a:lnTo>
                    <a:pt x="151948" y="37995"/>
                  </a:lnTo>
                  <a:lnTo>
                    <a:pt x="158127" y="42552"/>
                  </a:lnTo>
                  <a:lnTo>
                    <a:pt x="162182" y="49094"/>
                  </a:lnTo>
                  <a:lnTo>
                    <a:pt x="163639" y="56756"/>
                  </a:lnTo>
                  <a:lnTo>
                    <a:pt x="162202" y="64398"/>
                  </a:lnTo>
                  <a:lnTo>
                    <a:pt x="158191" y="70772"/>
                  </a:lnTo>
                  <a:lnTo>
                    <a:pt x="152055" y="75138"/>
                  </a:lnTo>
                  <a:lnTo>
                    <a:pt x="144246" y="76758"/>
                  </a:lnTo>
                  <a:lnTo>
                    <a:pt x="172439" y="76758"/>
                  </a:lnTo>
                  <a:lnTo>
                    <a:pt x="177013" y="69954"/>
                  </a:lnTo>
                  <a:lnTo>
                    <a:pt x="179666" y="56413"/>
                  </a:lnTo>
                  <a:lnTo>
                    <a:pt x="176979" y="43197"/>
                  </a:lnTo>
                  <a:lnTo>
                    <a:pt x="172276" y="36283"/>
                  </a:lnTo>
                  <a:close/>
                </a:path>
                <a:path w="622935" h="91440">
                  <a:moveTo>
                    <a:pt x="14693" y="24307"/>
                  </a:moveTo>
                  <a:lnTo>
                    <a:pt x="0" y="24307"/>
                  </a:lnTo>
                  <a:lnTo>
                    <a:pt x="0" y="88861"/>
                  </a:lnTo>
                  <a:lnTo>
                    <a:pt x="16027" y="88861"/>
                  </a:lnTo>
                  <a:lnTo>
                    <a:pt x="16027" y="41528"/>
                  </a:lnTo>
                  <a:lnTo>
                    <a:pt x="20358" y="36283"/>
                  </a:lnTo>
                  <a:lnTo>
                    <a:pt x="97423" y="36283"/>
                  </a:lnTo>
                  <a:lnTo>
                    <a:pt x="94617" y="32219"/>
                  </a:lnTo>
                  <a:lnTo>
                    <a:pt x="51689" y="32219"/>
                  </a:lnTo>
                  <a:lnTo>
                    <a:pt x="50054" y="29768"/>
                  </a:lnTo>
                  <a:lnTo>
                    <a:pt x="14693" y="29768"/>
                  </a:lnTo>
                  <a:lnTo>
                    <a:pt x="14693" y="24307"/>
                  </a:lnTo>
                  <a:close/>
                </a:path>
                <a:path w="622935" h="91440">
                  <a:moveTo>
                    <a:pt x="66751" y="36283"/>
                  </a:moveTo>
                  <a:lnTo>
                    <a:pt x="37719" y="36283"/>
                  </a:lnTo>
                  <a:lnTo>
                    <a:pt x="42176" y="42913"/>
                  </a:lnTo>
                  <a:lnTo>
                    <a:pt x="42176" y="88861"/>
                  </a:lnTo>
                  <a:lnTo>
                    <a:pt x="58191" y="88861"/>
                  </a:lnTo>
                  <a:lnTo>
                    <a:pt x="58191" y="38734"/>
                  </a:lnTo>
                  <a:lnTo>
                    <a:pt x="66751" y="36283"/>
                  </a:lnTo>
                  <a:close/>
                </a:path>
                <a:path w="622935" h="91440">
                  <a:moveTo>
                    <a:pt x="97423" y="36283"/>
                  </a:moveTo>
                  <a:lnTo>
                    <a:pt x="80251" y="36283"/>
                  </a:lnTo>
                  <a:lnTo>
                    <a:pt x="84340" y="42341"/>
                  </a:lnTo>
                  <a:lnTo>
                    <a:pt x="84340" y="88861"/>
                  </a:lnTo>
                  <a:lnTo>
                    <a:pt x="100368" y="88861"/>
                  </a:lnTo>
                  <a:lnTo>
                    <a:pt x="100368" y="50012"/>
                  </a:lnTo>
                  <a:lnTo>
                    <a:pt x="98131" y="37308"/>
                  </a:lnTo>
                  <a:lnTo>
                    <a:pt x="97423" y="36283"/>
                  </a:lnTo>
                  <a:close/>
                </a:path>
                <a:path w="622935" h="91440">
                  <a:moveTo>
                    <a:pt x="73253" y="22097"/>
                  </a:moveTo>
                  <a:lnTo>
                    <a:pt x="64223" y="22097"/>
                  </a:lnTo>
                  <a:lnTo>
                    <a:pt x="57111" y="24891"/>
                  </a:lnTo>
                  <a:lnTo>
                    <a:pt x="51689" y="32219"/>
                  </a:lnTo>
                  <a:lnTo>
                    <a:pt x="94617" y="32219"/>
                  </a:lnTo>
                  <a:lnTo>
                    <a:pt x="92144" y="28640"/>
                  </a:lnTo>
                  <a:lnTo>
                    <a:pt x="83490" y="23678"/>
                  </a:lnTo>
                  <a:lnTo>
                    <a:pt x="73253" y="22097"/>
                  </a:lnTo>
                  <a:close/>
                </a:path>
                <a:path w="622935" h="91440">
                  <a:moveTo>
                    <a:pt x="40487" y="22097"/>
                  </a:moveTo>
                  <a:lnTo>
                    <a:pt x="24574" y="22097"/>
                  </a:lnTo>
                  <a:lnTo>
                    <a:pt x="18199" y="24777"/>
                  </a:lnTo>
                  <a:lnTo>
                    <a:pt x="14935" y="29768"/>
                  </a:lnTo>
                  <a:lnTo>
                    <a:pt x="50054" y="29768"/>
                  </a:lnTo>
                  <a:lnTo>
                    <a:pt x="47345" y="25704"/>
                  </a:lnTo>
                  <a:lnTo>
                    <a:pt x="40487" y="22097"/>
                  </a:lnTo>
                  <a:close/>
                </a:path>
                <a:path w="622935" h="91440">
                  <a:moveTo>
                    <a:pt x="228130" y="22097"/>
                  </a:moveTo>
                  <a:lnTo>
                    <a:pt x="220052" y="22097"/>
                  </a:lnTo>
                  <a:lnTo>
                    <a:pt x="207195" y="24616"/>
                  </a:lnTo>
                  <a:lnTo>
                    <a:pt x="196181" y="31692"/>
                  </a:lnTo>
                  <a:lnTo>
                    <a:pt x="188490" y="42607"/>
                  </a:lnTo>
                  <a:lnTo>
                    <a:pt x="185597" y="56641"/>
                  </a:lnTo>
                  <a:lnTo>
                    <a:pt x="188298" y="70099"/>
                  </a:lnTo>
                  <a:lnTo>
                    <a:pt x="195640" y="80995"/>
                  </a:lnTo>
                  <a:lnTo>
                    <a:pt x="206482" y="88294"/>
                  </a:lnTo>
                  <a:lnTo>
                    <a:pt x="219684" y="90957"/>
                  </a:lnTo>
                  <a:lnTo>
                    <a:pt x="228485" y="90957"/>
                  </a:lnTo>
                  <a:lnTo>
                    <a:pt x="236677" y="87464"/>
                  </a:lnTo>
                  <a:lnTo>
                    <a:pt x="241020" y="80949"/>
                  </a:lnTo>
                  <a:lnTo>
                    <a:pt x="255955" y="80949"/>
                  </a:lnTo>
                  <a:lnTo>
                    <a:pt x="255955" y="76758"/>
                  </a:lnTo>
                  <a:lnTo>
                    <a:pt x="221373" y="76758"/>
                  </a:lnTo>
                  <a:lnTo>
                    <a:pt x="213608" y="75128"/>
                  </a:lnTo>
                  <a:lnTo>
                    <a:pt x="207335" y="70685"/>
                  </a:lnTo>
                  <a:lnTo>
                    <a:pt x="203141" y="64103"/>
                  </a:lnTo>
                  <a:lnTo>
                    <a:pt x="201612" y="56057"/>
                  </a:lnTo>
                  <a:lnTo>
                    <a:pt x="203258" y="48456"/>
                  </a:lnTo>
                  <a:lnTo>
                    <a:pt x="207640" y="42160"/>
                  </a:lnTo>
                  <a:lnTo>
                    <a:pt x="213919" y="37869"/>
                  </a:lnTo>
                  <a:lnTo>
                    <a:pt x="221259" y="36283"/>
                  </a:lnTo>
                  <a:lnTo>
                    <a:pt x="255955" y="36283"/>
                  </a:lnTo>
                  <a:lnTo>
                    <a:pt x="255955" y="30010"/>
                  </a:lnTo>
                  <a:lnTo>
                    <a:pt x="239928" y="30010"/>
                  </a:lnTo>
                  <a:lnTo>
                    <a:pt x="234022" y="24307"/>
                  </a:lnTo>
                  <a:lnTo>
                    <a:pt x="228130" y="22097"/>
                  </a:lnTo>
                  <a:close/>
                </a:path>
                <a:path w="622935" h="91440">
                  <a:moveTo>
                    <a:pt x="255955" y="80949"/>
                  </a:moveTo>
                  <a:lnTo>
                    <a:pt x="241261" y="80949"/>
                  </a:lnTo>
                  <a:lnTo>
                    <a:pt x="241261" y="88861"/>
                  </a:lnTo>
                  <a:lnTo>
                    <a:pt x="255955" y="88861"/>
                  </a:lnTo>
                  <a:lnTo>
                    <a:pt x="255955" y="80949"/>
                  </a:lnTo>
                  <a:close/>
                </a:path>
                <a:path w="622935" h="91440">
                  <a:moveTo>
                    <a:pt x="255955" y="36283"/>
                  </a:moveTo>
                  <a:lnTo>
                    <a:pt x="221259" y="36283"/>
                  </a:lnTo>
                  <a:lnTo>
                    <a:pt x="229144" y="37941"/>
                  </a:lnTo>
                  <a:lnTo>
                    <a:pt x="235445" y="42391"/>
                  </a:lnTo>
                  <a:lnTo>
                    <a:pt x="239622" y="48847"/>
                  </a:lnTo>
                  <a:lnTo>
                    <a:pt x="241042" y="56057"/>
                  </a:lnTo>
                  <a:lnTo>
                    <a:pt x="241112" y="56641"/>
                  </a:lnTo>
                  <a:lnTo>
                    <a:pt x="239572" y="64350"/>
                  </a:lnTo>
                  <a:lnTo>
                    <a:pt x="235321" y="70786"/>
                  </a:lnTo>
                  <a:lnTo>
                    <a:pt x="229036" y="75151"/>
                  </a:lnTo>
                  <a:lnTo>
                    <a:pt x="221373" y="76758"/>
                  </a:lnTo>
                  <a:lnTo>
                    <a:pt x="255955" y="76758"/>
                  </a:lnTo>
                  <a:lnTo>
                    <a:pt x="255955" y="36283"/>
                  </a:lnTo>
                  <a:close/>
                </a:path>
                <a:path w="622935" h="91440">
                  <a:moveTo>
                    <a:pt x="255955" y="0"/>
                  </a:moveTo>
                  <a:lnTo>
                    <a:pt x="239928" y="0"/>
                  </a:lnTo>
                  <a:lnTo>
                    <a:pt x="239928" y="30010"/>
                  </a:lnTo>
                  <a:lnTo>
                    <a:pt x="255955" y="30010"/>
                  </a:lnTo>
                  <a:lnTo>
                    <a:pt x="255955" y="0"/>
                  </a:lnTo>
                  <a:close/>
                </a:path>
                <a:path w="622935" h="91440">
                  <a:moveTo>
                    <a:pt x="283578" y="0"/>
                  </a:moveTo>
                  <a:lnTo>
                    <a:pt x="274523" y="0"/>
                  </a:lnTo>
                  <a:lnTo>
                    <a:pt x="270852" y="3543"/>
                  </a:lnTo>
                  <a:lnTo>
                    <a:pt x="270852" y="12280"/>
                  </a:lnTo>
                  <a:lnTo>
                    <a:pt x="274523" y="15824"/>
                  </a:lnTo>
                  <a:lnTo>
                    <a:pt x="283578" y="15824"/>
                  </a:lnTo>
                  <a:lnTo>
                    <a:pt x="287248" y="12280"/>
                  </a:lnTo>
                  <a:lnTo>
                    <a:pt x="287248" y="3543"/>
                  </a:lnTo>
                  <a:lnTo>
                    <a:pt x="283578" y="0"/>
                  </a:lnTo>
                  <a:close/>
                </a:path>
                <a:path w="622935" h="91440">
                  <a:moveTo>
                    <a:pt x="534962" y="24307"/>
                  </a:moveTo>
                  <a:lnTo>
                    <a:pt x="520255" y="24307"/>
                  </a:lnTo>
                  <a:lnTo>
                    <a:pt x="520255" y="88861"/>
                  </a:lnTo>
                  <a:lnTo>
                    <a:pt x="536282" y="88861"/>
                  </a:lnTo>
                  <a:lnTo>
                    <a:pt x="536282" y="42456"/>
                  </a:lnTo>
                  <a:lnTo>
                    <a:pt x="541223" y="37452"/>
                  </a:lnTo>
                  <a:lnTo>
                    <a:pt x="550862" y="37096"/>
                  </a:lnTo>
                  <a:lnTo>
                    <a:pt x="550862" y="30010"/>
                  </a:lnTo>
                  <a:lnTo>
                    <a:pt x="534962" y="30010"/>
                  </a:lnTo>
                  <a:lnTo>
                    <a:pt x="534962" y="24307"/>
                  </a:lnTo>
                  <a:close/>
                </a:path>
                <a:path w="622935" h="91440">
                  <a:moveTo>
                    <a:pt x="550862" y="22097"/>
                  </a:moveTo>
                  <a:lnTo>
                    <a:pt x="542912" y="22097"/>
                  </a:lnTo>
                  <a:lnTo>
                    <a:pt x="539419" y="23964"/>
                  </a:lnTo>
                  <a:lnTo>
                    <a:pt x="535203" y="30010"/>
                  </a:lnTo>
                  <a:lnTo>
                    <a:pt x="550862" y="30010"/>
                  </a:lnTo>
                  <a:lnTo>
                    <a:pt x="550862" y="22097"/>
                  </a:lnTo>
                  <a:close/>
                </a:path>
                <a:path w="622935" h="91440">
                  <a:moveTo>
                    <a:pt x="587946" y="22097"/>
                  </a:moveTo>
                  <a:lnTo>
                    <a:pt x="573861" y="24830"/>
                  </a:lnTo>
                  <a:lnTo>
                    <a:pt x="562722" y="32273"/>
                  </a:lnTo>
                  <a:lnTo>
                    <a:pt x="555401" y="43293"/>
                  </a:lnTo>
                  <a:lnTo>
                    <a:pt x="552767" y="56756"/>
                  </a:lnTo>
                  <a:lnTo>
                    <a:pt x="555453" y="70147"/>
                  </a:lnTo>
                  <a:lnTo>
                    <a:pt x="562871" y="81010"/>
                  </a:lnTo>
                  <a:lnTo>
                    <a:pt x="574064" y="88295"/>
                  </a:lnTo>
                  <a:lnTo>
                    <a:pt x="588073" y="90957"/>
                  </a:lnTo>
                  <a:lnTo>
                    <a:pt x="598504" y="89281"/>
                  </a:lnTo>
                  <a:lnTo>
                    <a:pt x="607920" y="84616"/>
                  </a:lnTo>
                  <a:lnTo>
                    <a:pt x="615484" y="77509"/>
                  </a:lnTo>
                  <a:lnTo>
                    <a:pt x="615890" y="76758"/>
                  </a:lnTo>
                  <a:lnTo>
                    <a:pt x="578192" y="76758"/>
                  </a:lnTo>
                  <a:lnTo>
                    <a:pt x="570839" y="69202"/>
                  </a:lnTo>
                  <a:lnTo>
                    <a:pt x="569633" y="63499"/>
                  </a:lnTo>
                  <a:lnTo>
                    <a:pt x="621563" y="63499"/>
                  </a:lnTo>
                  <a:lnTo>
                    <a:pt x="622173" y="60705"/>
                  </a:lnTo>
                  <a:lnTo>
                    <a:pt x="622528" y="58153"/>
                  </a:lnTo>
                  <a:lnTo>
                    <a:pt x="622528" y="55714"/>
                  </a:lnTo>
                  <a:lnTo>
                    <a:pt x="621584" y="51053"/>
                  </a:lnTo>
                  <a:lnTo>
                    <a:pt x="569150" y="51053"/>
                  </a:lnTo>
                  <a:lnTo>
                    <a:pt x="571690" y="41173"/>
                  </a:lnTo>
                  <a:lnTo>
                    <a:pt x="579158" y="36283"/>
                  </a:lnTo>
                  <a:lnTo>
                    <a:pt x="615571" y="36283"/>
                  </a:lnTo>
                  <a:lnTo>
                    <a:pt x="612514" y="31838"/>
                  </a:lnTo>
                  <a:lnTo>
                    <a:pt x="601536" y="24700"/>
                  </a:lnTo>
                  <a:lnTo>
                    <a:pt x="587946" y="22097"/>
                  </a:lnTo>
                  <a:close/>
                </a:path>
                <a:path w="622935" h="91440">
                  <a:moveTo>
                    <a:pt x="620356" y="68503"/>
                  </a:moveTo>
                  <a:lnTo>
                    <a:pt x="603491" y="68503"/>
                  </a:lnTo>
                  <a:lnTo>
                    <a:pt x="600240" y="74206"/>
                  </a:lnTo>
                  <a:lnTo>
                    <a:pt x="594702" y="76758"/>
                  </a:lnTo>
                  <a:lnTo>
                    <a:pt x="615890" y="76758"/>
                  </a:lnTo>
                  <a:lnTo>
                    <a:pt x="620356" y="68503"/>
                  </a:lnTo>
                  <a:close/>
                </a:path>
                <a:path w="622935" h="91440">
                  <a:moveTo>
                    <a:pt x="615571" y="36283"/>
                  </a:moveTo>
                  <a:lnTo>
                    <a:pt x="597954" y="36283"/>
                  </a:lnTo>
                  <a:lnTo>
                    <a:pt x="604570" y="41757"/>
                  </a:lnTo>
                  <a:lnTo>
                    <a:pt x="606145" y="51053"/>
                  </a:lnTo>
                  <a:lnTo>
                    <a:pt x="621584" y="51053"/>
                  </a:lnTo>
                  <a:lnTo>
                    <a:pt x="619854" y="42511"/>
                  </a:lnTo>
                  <a:lnTo>
                    <a:pt x="615571" y="36283"/>
                  </a:lnTo>
                  <a:close/>
                </a:path>
                <a:path w="622935" h="91440">
                  <a:moveTo>
                    <a:pt x="478802" y="22097"/>
                  </a:moveTo>
                  <a:lnTo>
                    <a:pt x="469404" y="22097"/>
                  </a:lnTo>
                  <a:lnTo>
                    <a:pt x="455983" y="24789"/>
                  </a:lnTo>
                  <a:lnTo>
                    <a:pt x="445376" y="32115"/>
                  </a:lnTo>
                  <a:lnTo>
                    <a:pt x="438407" y="42950"/>
                  </a:lnTo>
                  <a:lnTo>
                    <a:pt x="435902" y="56172"/>
                  </a:lnTo>
                  <a:lnTo>
                    <a:pt x="438323" y="69852"/>
                  </a:lnTo>
                  <a:lnTo>
                    <a:pt x="445058" y="80894"/>
                  </a:lnTo>
                  <a:lnTo>
                    <a:pt x="455318" y="88270"/>
                  </a:lnTo>
                  <a:lnTo>
                    <a:pt x="468312" y="90957"/>
                  </a:lnTo>
                  <a:lnTo>
                    <a:pt x="474748" y="90225"/>
                  </a:lnTo>
                  <a:lnTo>
                    <a:pt x="481193" y="88163"/>
                  </a:lnTo>
                  <a:lnTo>
                    <a:pt x="487071" y="84967"/>
                  </a:lnTo>
                  <a:lnTo>
                    <a:pt x="491807" y="80835"/>
                  </a:lnTo>
                  <a:lnTo>
                    <a:pt x="506514" y="80835"/>
                  </a:lnTo>
                  <a:lnTo>
                    <a:pt x="506514" y="76758"/>
                  </a:lnTo>
                  <a:lnTo>
                    <a:pt x="471817" y="76758"/>
                  </a:lnTo>
                  <a:lnTo>
                    <a:pt x="463931" y="75172"/>
                  </a:lnTo>
                  <a:lnTo>
                    <a:pt x="457625" y="70872"/>
                  </a:lnTo>
                  <a:lnTo>
                    <a:pt x="453443" y="64542"/>
                  </a:lnTo>
                  <a:lnTo>
                    <a:pt x="451929" y="56870"/>
                  </a:lnTo>
                  <a:lnTo>
                    <a:pt x="453441" y="48799"/>
                  </a:lnTo>
                  <a:lnTo>
                    <a:pt x="457609" y="42262"/>
                  </a:lnTo>
                  <a:lnTo>
                    <a:pt x="463877" y="37882"/>
                  </a:lnTo>
                  <a:lnTo>
                    <a:pt x="471690" y="36283"/>
                  </a:lnTo>
                  <a:lnTo>
                    <a:pt x="506514" y="36283"/>
                  </a:lnTo>
                  <a:lnTo>
                    <a:pt x="506514" y="32448"/>
                  </a:lnTo>
                  <a:lnTo>
                    <a:pt x="491578" y="32448"/>
                  </a:lnTo>
                  <a:lnTo>
                    <a:pt x="488073" y="27444"/>
                  </a:lnTo>
                  <a:lnTo>
                    <a:pt x="478802" y="22097"/>
                  </a:lnTo>
                  <a:close/>
                </a:path>
                <a:path w="622935" h="91440">
                  <a:moveTo>
                    <a:pt x="506514" y="80835"/>
                  </a:moveTo>
                  <a:lnTo>
                    <a:pt x="491807" y="80835"/>
                  </a:lnTo>
                  <a:lnTo>
                    <a:pt x="491807" y="88861"/>
                  </a:lnTo>
                  <a:lnTo>
                    <a:pt x="506514" y="88861"/>
                  </a:lnTo>
                  <a:lnTo>
                    <a:pt x="506514" y="80835"/>
                  </a:lnTo>
                  <a:close/>
                </a:path>
                <a:path w="622935" h="91440">
                  <a:moveTo>
                    <a:pt x="506514" y="36283"/>
                  </a:moveTo>
                  <a:lnTo>
                    <a:pt x="471690" y="36283"/>
                  </a:lnTo>
                  <a:lnTo>
                    <a:pt x="479639" y="37841"/>
                  </a:lnTo>
                  <a:lnTo>
                    <a:pt x="485846" y="42114"/>
                  </a:lnTo>
                  <a:lnTo>
                    <a:pt x="489884" y="48505"/>
                  </a:lnTo>
                  <a:lnTo>
                    <a:pt x="491280" y="56172"/>
                  </a:lnTo>
                  <a:lnTo>
                    <a:pt x="491242" y="56870"/>
                  </a:lnTo>
                  <a:lnTo>
                    <a:pt x="489919" y="64253"/>
                  </a:lnTo>
                  <a:lnTo>
                    <a:pt x="485952" y="70729"/>
                  </a:lnTo>
                  <a:lnTo>
                    <a:pt x="479794" y="75133"/>
                  </a:lnTo>
                  <a:lnTo>
                    <a:pt x="471817" y="76758"/>
                  </a:lnTo>
                  <a:lnTo>
                    <a:pt x="506514" y="76758"/>
                  </a:lnTo>
                  <a:lnTo>
                    <a:pt x="506514" y="36283"/>
                  </a:lnTo>
                  <a:close/>
                </a:path>
                <a:path w="622935" h="91440">
                  <a:moveTo>
                    <a:pt x="506514" y="24307"/>
                  </a:moveTo>
                  <a:lnTo>
                    <a:pt x="491807" y="24307"/>
                  </a:lnTo>
                  <a:lnTo>
                    <a:pt x="491807" y="32448"/>
                  </a:lnTo>
                  <a:lnTo>
                    <a:pt x="506514" y="32448"/>
                  </a:lnTo>
                  <a:lnTo>
                    <a:pt x="506514" y="24307"/>
                  </a:lnTo>
                  <a:close/>
                </a:path>
                <a:path w="622935" h="91440">
                  <a:moveTo>
                    <a:pt x="287058" y="24307"/>
                  </a:moveTo>
                  <a:lnTo>
                    <a:pt x="271030" y="24307"/>
                  </a:lnTo>
                  <a:lnTo>
                    <a:pt x="271030" y="88849"/>
                  </a:lnTo>
                  <a:lnTo>
                    <a:pt x="287058" y="88849"/>
                  </a:lnTo>
                  <a:lnTo>
                    <a:pt x="287058" y="24307"/>
                  </a:lnTo>
                  <a:close/>
                </a:path>
                <a:path w="622935" h="91440">
                  <a:moveTo>
                    <a:pt x="312902" y="24307"/>
                  </a:moveTo>
                  <a:lnTo>
                    <a:pt x="295071" y="24307"/>
                  </a:lnTo>
                  <a:lnTo>
                    <a:pt x="328193" y="90957"/>
                  </a:lnTo>
                  <a:lnTo>
                    <a:pt x="345339" y="57530"/>
                  </a:lnTo>
                  <a:lnTo>
                    <a:pt x="328637" y="57530"/>
                  </a:lnTo>
                  <a:lnTo>
                    <a:pt x="312902" y="24307"/>
                  </a:lnTo>
                  <a:close/>
                </a:path>
                <a:path w="622935" h="91440">
                  <a:moveTo>
                    <a:pt x="396798" y="22097"/>
                  </a:moveTo>
                  <a:lnTo>
                    <a:pt x="382981" y="24823"/>
                  </a:lnTo>
                  <a:lnTo>
                    <a:pt x="371725" y="32216"/>
                  </a:lnTo>
                  <a:lnTo>
                    <a:pt x="364151" y="43100"/>
                  </a:lnTo>
                  <a:lnTo>
                    <a:pt x="361378" y="56299"/>
                  </a:lnTo>
                  <a:lnTo>
                    <a:pt x="364153" y="69708"/>
                  </a:lnTo>
                  <a:lnTo>
                    <a:pt x="371740" y="80733"/>
                  </a:lnTo>
                  <a:lnTo>
                    <a:pt x="383029" y="88206"/>
                  </a:lnTo>
                  <a:lnTo>
                    <a:pt x="396913" y="90957"/>
                  </a:lnTo>
                  <a:lnTo>
                    <a:pt x="407807" y="89416"/>
                  </a:lnTo>
                  <a:lnTo>
                    <a:pt x="417279" y="84920"/>
                  </a:lnTo>
                  <a:lnTo>
                    <a:pt x="424943" y="77653"/>
                  </a:lnTo>
                  <a:lnTo>
                    <a:pt x="425440" y="76758"/>
                  </a:lnTo>
                  <a:lnTo>
                    <a:pt x="397522" y="76758"/>
                  </a:lnTo>
                  <a:lnTo>
                    <a:pt x="389552" y="75215"/>
                  </a:lnTo>
                  <a:lnTo>
                    <a:pt x="383173" y="70958"/>
                  </a:lnTo>
                  <a:lnTo>
                    <a:pt x="378940" y="64542"/>
                  </a:lnTo>
                  <a:lnTo>
                    <a:pt x="377405" y="56527"/>
                  </a:lnTo>
                  <a:lnTo>
                    <a:pt x="378842" y="48505"/>
                  </a:lnTo>
                  <a:lnTo>
                    <a:pt x="382854" y="42086"/>
                  </a:lnTo>
                  <a:lnTo>
                    <a:pt x="388989" y="37827"/>
                  </a:lnTo>
                  <a:lnTo>
                    <a:pt x="396798" y="36283"/>
                  </a:lnTo>
                  <a:lnTo>
                    <a:pt x="425386" y="36283"/>
                  </a:lnTo>
                  <a:lnTo>
                    <a:pt x="425095" y="35738"/>
                  </a:lnTo>
                  <a:lnTo>
                    <a:pt x="417312" y="28320"/>
                  </a:lnTo>
                  <a:lnTo>
                    <a:pt x="407677" y="23693"/>
                  </a:lnTo>
                  <a:lnTo>
                    <a:pt x="396798" y="22097"/>
                  </a:lnTo>
                  <a:close/>
                </a:path>
                <a:path w="622935" h="91440">
                  <a:moveTo>
                    <a:pt x="430415" y="67805"/>
                  </a:moveTo>
                  <a:lnTo>
                    <a:pt x="412343" y="67805"/>
                  </a:lnTo>
                  <a:lnTo>
                    <a:pt x="408965" y="73037"/>
                  </a:lnTo>
                  <a:lnTo>
                    <a:pt x="404152" y="76758"/>
                  </a:lnTo>
                  <a:lnTo>
                    <a:pt x="425440" y="76758"/>
                  </a:lnTo>
                  <a:lnTo>
                    <a:pt x="430415" y="67805"/>
                  </a:lnTo>
                  <a:close/>
                </a:path>
                <a:path w="622935" h="91440">
                  <a:moveTo>
                    <a:pt x="362381" y="24307"/>
                  </a:moveTo>
                  <a:lnTo>
                    <a:pt x="344398" y="24307"/>
                  </a:lnTo>
                  <a:lnTo>
                    <a:pt x="328637" y="57530"/>
                  </a:lnTo>
                  <a:lnTo>
                    <a:pt x="345339" y="57530"/>
                  </a:lnTo>
                  <a:lnTo>
                    <a:pt x="362381" y="24307"/>
                  </a:lnTo>
                  <a:close/>
                </a:path>
                <a:path w="622935" h="91440">
                  <a:moveTo>
                    <a:pt x="425386" y="36283"/>
                  </a:moveTo>
                  <a:lnTo>
                    <a:pt x="404152" y="36283"/>
                  </a:lnTo>
                  <a:lnTo>
                    <a:pt x="408851" y="39662"/>
                  </a:lnTo>
                  <a:lnTo>
                    <a:pt x="412343" y="45707"/>
                  </a:lnTo>
                  <a:lnTo>
                    <a:pt x="430415" y="45707"/>
                  </a:lnTo>
                  <a:lnTo>
                    <a:pt x="425386" y="36283"/>
                  </a:lnTo>
                  <a:close/>
                </a:path>
              </a:pathLst>
            </a:custGeom>
            <a:grpFill/>
          </p:spPr>
          <p:txBody>
            <a:bodyPr wrap="square" lIns="0" tIns="0" rIns="0" bIns="0" rtlCol="0"/>
            <a:lstStyle/>
            <a:p>
              <a:endParaRPr/>
            </a:p>
          </p:txBody>
        </p:sp>
      </p:grpSp>
      <p:sp>
        <p:nvSpPr>
          <p:cNvPr id="17" name="object 11">
            <a:extLst>
              <a:ext uri="{FF2B5EF4-FFF2-40B4-BE49-F238E27FC236}">
                <a16:creationId xmlns:a16="http://schemas.microsoft.com/office/drawing/2014/main" id="{9C521CF5-286C-A248-8798-B1FB7AAC2D5B}"/>
              </a:ext>
            </a:extLst>
          </p:cNvPr>
          <p:cNvSpPr txBox="1">
            <a:spLocks noGrp="1"/>
          </p:cNvSpPr>
          <p:nvPr>
            <p:ph type="sldNum" sz="quarter" idx="7"/>
          </p:nvPr>
        </p:nvSpPr>
        <p:spPr>
          <a:xfrm>
            <a:off x="13274266" y="7769479"/>
            <a:ext cx="438912" cy="150939"/>
          </a:xfrm>
          <a:prstGeom prst="rect">
            <a:avLst/>
          </a:prstGeom>
        </p:spPr>
        <p:txBody>
          <a:bodyPr vert="horz" wrap="square" lIns="0" tIns="3175" rIns="0" bIns="0" rtlCol="0">
            <a:spAutoFit/>
          </a:bodyPr>
          <a:lstStyle>
            <a:lvl1pPr>
              <a:defRPr>
                <a:solidFill>
                  <a:schemeClr val="bg1"/>
                </a:solidFill>
              </a:defRPr>
            </a:lvl1pPr>
          </a:lstStyle>
          <a:p>
            <a:pPr marL="38100">
              <a:spcBef>
                <a:spcPts val="25"/>
              </a:spcBef>
            </a:pPr>
            <a:fld id="{81D60167-4931-47E6-BA6A-407CBD079E47}" type="slidenum">
              <a:rPr lang="en-US" smtClean="0"/>
              <a:pPr marL="38100">
                <a:spcBef>
                  <a:spcPts val="25"/>
                </a:spcBef>
              </a:pPr>
              <a:t>‹#›</a:t>
            </a:fld>
            <a:endParaRPr lang="en-US" dirty="0"/>
          </a:p>
        </p:txBody>
      </p:sp>
      <p:sp>
        <p:nvSpPr>
          <p:cNvPr id="12" name="Content Placeholder 4">
            <a:extLst>
              <a:ext uri="{FF2B5EF4-FFF2-40B4-BE49-F238E27FC236}">
                <a16:creationId xmlns:a16="http://schemas.microsoft.com/office/drawing/2014/main" id="{2FE4B944-AF2C-6046-B109-049882099350}"/>
              </a:ext>
            </a:extLst>
          </p:cNvPr>
          <p:cNvSpPr>
            <a:spLocks noGrp="1"/>
          </p:cNvSpPr>
          <p:nvPr>
            <p:ph sz="quarter" idx="12"/>
          </p:nvPr>
        </p:nvSpPr>
        <p:spPr>
          <a:xfrm>
            <a:off x="914400" y="2341838"/>
            <a:ext cx="12798778" cy="479515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rgbClr val="00609C"/>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object 18">
            <a:extLst>
              <a:ext uri="{FF2B5EF4-FFF2-40B4-BE49-F238E27FC236}">
                <a16:creationId xmlns:a16="http://schemas.microsoft.com/office/drawing/2014/main" id="{96A38CCE-29A9-324A-B008-474E92F5F2F3}"/>
              </a:ext>
            </a:extLst>
          </p:cNvPr>
          <p:cNvSpPr txBox="1">
            <a:spLocks noGrp="1"/>
          </p:cNvSpPr>
          <p:nvPr>
            <p:ph type="title" hasCustomPrompt="1"/>
          </p:nvPr>
        </p:nvSpPr>
        <p:spPr>
          <a:xfrm>
            <a:off x="901700" y="697654"/>
            <a:ext cx="12814299" cy="508473"/>
          </a:xfrm>
          <a:prstGeom prst="rect">
            <a:avLst/>
          </a:prstGeom>
        </p:spPr>
        <p:txBody>
          <a:bodyPr vert="horz" wrap="square" lIns="0" tIns="15875" rIns="0" bIns="0" rtlCol="0">
            <a:spAutoFit/>
          </a:bodyPr>
          <a:lstStyle>
            <a:lvl1pPr>
              <a:defRPr sz="3200" b="0">
                <a:solidFill>
                  <a:srgbClr val="002939"/>
                </a:solidFill>
              </a:defRPr>
            </a:lvl1pPr>
          </a:lstStyle>
          <a:p>
            <a:pPr marL="12700">
              <a:lnSpc>
                <a:spcPct val="100000"/>
              </a:lnSpc>
              <a:spcBef>
                <a:spcPts val="125"/>
              </a:spcBef>
            </a:pPr>
            <a:r>
              <a:rPr lang="en-US" spc="5" dirty="0"/>
              <a:t>Header</a:t>
            </a:r>
            <a:endParaRPr spc="5" dirty="0"/>
          </a:p>
        </p:txBody>
      </p:sp>
    </p:spTree>
    <p:extLst>
      <p:ext uri="{BB962C8B-B14F-4D97-AF65-F5344CB8AC3E}">
        <p14:creationId xmlns:p14="http://schemas.microsoft.com/office/powerpoint/2010/main" val="14061846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8_Title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F07F32-29F6-584C-9CC5-168E61DB9ABA}"/>
              </a:ext>
            </a:extLst>
          </p:cNvPr>
          <p:cNvSpPr/>
          <p:nvPr userDrawn="1"/>
        </p:nvSpPr>
        <p:spPr>
          <a:xfrm>
            <a:off x="0" y="1900751"/>
            <a:ext cx="14630400" cy="63288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C0D33C32-45D7-AB41-95C6-B45C90021176}"/>
              </a:ext>
            </a:extLst>
          </p:cNvPr>
          <p:cNvSpPr/>
          <p:nvPr userDrawn="1"/>
        </p:nvSpPr>
        <p:spPr>
          <a:xfrm>
            <a:off x="0" y="0"/>
            <a:ext cx="14630400" cy="1900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bject 2">
            <a:extLst>
              <a:ext uri="{FF2B5EF4-FFF2-40B4-BE49-F238E27FC236}">
                <a16:creationId xmlns:a16="http://schemas.microsoft.com/office/drawing/2014/main" id="{192CB9D8-C0AC-914B-B342-C9B6CB2F2398}"/>
              </a:ext>
            </a:extLst>
          </p:cNvPr>
          <p:cNvSpPr txBox="1"/>
          <p:nvPr userDrawn="1"/>
        </p:nvSpPr>
        <p:spPr>
          <a:xfrm>
            <a:off x="10420746" y="7554693"/>
            <a:ext cx="3295015" cy="115416"/>
          </a:xfrm>
          <a:prstGeom prst="rect">
            <a:avLst/>
          </a:prstGeom>
        </p:spPr>
        <p:txBody>
          <a:bodyPr vert="horz" wrap="square" lIns="0" tIns="0" rIns="0" bIns="0" rtlCol="0">
            <a:spAutoFit/>
          </a:bodyPr>
          <a:lstStyle/>
          <a:p>
            <a:pPr>
              <a:lnSpc>
                <a:spcPts val="885"/>
              </a:lnSpc>
            </a:pPr>
            <a:r>
              <a:rPr sz="800" spc="-5" dirty="0">
                <a:solidFill>
                  <a:schemeClr val="tx1"/>
                </a:solidFill>
                <a:latin typeface="Arial"/>
                <a:cs typeface="Arial"/>
              </a:rPr>
              <a:t>Copyright</a:t>
            </a:r>
            <a:r>
              <a:rPr sz="800" spc="-15" dirty="0">
                <a:solidFill>
                  <a:schemeClr val="tx1"/>
                </a:solidFill>
                <a:latin typeface="Arial"/>
                <a:cs typeface="Arial"/>
              </a:rPr>
              <a:t> </a:t>
            </a:r>
            <a:r>
              <a:rPr sz="800" dirty="0">
                <a:solidFill>
                  <a:schemeClr val="tx1"/>
                </a:solidFill>
                <a:latin typeface="Arial"/>
                <a:cs typeface="Arial"/>
              </a:rPr>
              <a:t>©</a:t>
            </a:r>
            <a:r>
              <a:rPr sz="800" spc="-10" dirty="0">
                <a:solidFill>
                  <a:schemeClr val="tx1"/>
                </a:solidFill>
                <a:latin typeface="Arial"/>
                <a:cs typeface="Arial"/>
              </a:rPr>
              <a:t> </a:t>
            </a:r>
            <a:r>
              <a:rPr sz="800" spc="-5" dirty="0">
                <a:solidFill>
                  <a:schemeClr val="tx1"/>
                </a:solidFill>
                <a:latin typeface="Arial"/>
                <a:cs typeface="Arial"/>
              </a:rPr>
              <a:t>2021</a:t>
            </a:r>
            <a:r>
              <a:rPr sz="800" spc="-10" dirty="0">
                <a:solidFill>
                  <a:schemeClr val="tx1"/>
                </a:solidFill>
                <a:latin typeface="Arial"/>
                <a:cs typeface="Arial"/>
              </a:rPr>
              <a:t> </a:t>
            </a:r>
            <a:r>
              <a:rPr sz="800" dirty="0">
                <a:solidFill>
                  <a:schemeClr val="tx1"/>
                </a:solidFill>
                <a:latin typeface="Arial"/>
                <a:cs typeface="Arial"/>
              </a:rPr>
              <a:t>ModivCare®</a:t>
            </a:r>
            <a:r>
              <a:rPr sz="800" spc="-10" dirty="0">
                <a:solidFill>
                  <a:schemeClr val="tx1"/>
                </a:solidFill>
                <a:latin typeface="Arial"/>
                <a:cs typeface="Arial"/>
              </a:rPr>
              <a:t> </a:t>
            </a:r>
            <a:r>
              <a:rPr sz="800" dirty="0">
                <a:solidFill>
                  <a:schemeClr val="tx1"/>
                </a:solidFill>
                <a:latin typeface="Arial"/>
                <a:cs typeface="Arial"/>
              </a:rPr>
              <a:t>Solutions</a:t>
            </a:r>
            <a:r>
              <a:rPr sz="800" spc="-10" dirty="0">
                <a:solidFill>
                  <a:schemeClr val="tx1"/>
                </a:solidFill>
                <a:latin typeface="Arial"/>
                <a:cs typeface="Arial"/>
              </a:rPr>
              <a:t> </a:t>
            </a:r>
            <a:r>
              <a:rPr sz="800" spc="-5" dirty="0">
                <a:solidFill>
                  <a:schemeClr val="tx1"/>
                </a:solidFill>
                <a:latin typeface="Arial"/>
                <a:cs typeface="Arial"/>
              </a:rPr>
              <a:t>LLC</a:t>
            </a:r>
            <a:r>
              <a:rPr sz="800" spc="-10" dirty="0">
                <a:solidFill>
                  <a:schemeClr val="tx1"/>
                </a:solidFill>
                <a:latin typeface="Arial"/>
                <a:cs typeface="Arial"/>
              </a:rPr>
              <a:t> </a:t>
            </a:r>
            <a:r>
              <a:rPr sz="800" dirty="0">
                <a:solidFill>
                  <a:schemeClr val="tx1"/>
                </a:solidFill>
                <a:latin typeface="Arial"/>
                <a:cs typeface="Arial"/>
              </a:rPr>
              <a:t>-</a:t>
            </a:r>
            <a:r>
              <a:rPr sz="800" spc="-10" dirty="0">
                <a:solidFill>
                  <a:schemeClr val="tx1"/>
                </a:solidFill>
                <a:latin typeface="Arial"/>
                <a:cs typeface="Arial"/>
              </a:rPr>
              <a:t> </a:t>
            </a:r>
            <a:r>
              <a:rPr sz="800" spc="-5" dirty="0">
                <a:solidFill>
                  <a:schemeClr val="tx1"/>
                </a:solidFill>
                <a:latin typeface="Arial"/>
                <a:cs typeface="Arial"/>
              </a:rPr>
              <a:t>Confidential</a:t>
            </a:r>
            <a:r>
              <a:rPr sz="800" spc="-15" dirty="0">
                <a:solidFill>
                  <a:schemeClr val="tx1"/>
                </a:solidFill>
                <a:latin typeface="Arial"/>
                <a:cs typeface="Arial"/>
              </a:rPr>
              <a:t> </a:t>
            </a:r>
            <a:r>
              <a:rPr sz="800" dirty="0">
                <a:solidFill>
                  <a:schemeClr val="tx1"/>
                </a:solidFill>
                <a:latin typeface="Arial"/>
                <a:cs typeface="Arial"/>
              </a:rPr>
              <a:t>&amp;</a:t>
            </a:r>
            <a:r>
              <a:rPr sz="800" spc="-5" dirty="0">
                <a:solidFill>
                  <a:schemeClr val="tx1"/>
                </a:solidFill>
                <a:latin typeface="Arial"/>
                <a:cs typeface="Arial"/>
              </a:rPr>
              <a:t> </a:t>
            </a:r>
            <a:r>
              <a:rPr sz="800" dirty="0">
                <a:solidFill>
                  <a:schemeClr val="tx1"/>
                </a:solidFill>
                <a:latin typeface="Arial"/>
                <a:cs typeface="Arial"/>
              </a:rPr>
              <a:t>Proprietary</a:t>
            </a:r>
          </a:p>
        </p:txBody>
      </p:sp>
      <p:sp>
        <p:nvSpPr>
          <p:cNvPr id="9" name="object 7">
            <a:extLst>
              <a:ext uri="{FF2B5EF4-FFF2-40B4-BE49-F238E27FC236}">
                <a16:creationId xmlns:a16="http://schemas.microsoft.com/office/drawing/2014/main" id="{F6512DA8-B908-4A48-B026-43281A735EC0}"/>
              </a:ext>
            </a:extLst>
          </p:cNvPr>
          <p:cNvSpPr/>
          <p:nvPr/>
        </p:nvSpPr>
        <p:spPr>
          <a:xfrm>
            <a:off x="914400" y="7238113"/>
            <a:ext cx="12801600" cy="0"/>
          </a:xfrm>
          <a:custGeom>
            <a:avLst/>
            <a:gdLst/>
            <a:ahLst/>
            <a:cxnLst/>
            <a:rect l="l" t="t" r="r" b="b"/>
            <a:pathLst>
              <a:path w="12801600">
                <a:moveTo>
                  <a:pt x="12801600" y="0"/>
                </a:moveTo>
                <a:lnTo>
                  <a:pt x="0" y="0"/>
                </a:lnTo>
              </a:path>
            </a:pathLst>
          </a:custGeom>
          <a:ln w="6350">
            <a:solidFill>
              <a:srgbClr val="00293A"/>
            </a:solidFill>
          </a:ln>
        </p:spPr>
        <p:txBody>
          <a:bodyPr wrap="square" lIns="0" tIns="0" rIns="0" bIns="0" rtlCol="0"/>
          <a:lstStyle/>
          <a:p>
            <a:endParaRPr/>
          </a:p>
        </p:txBody>
      </p:sp>
      <p:grpSp>
        <p:nvGrpSpPr>
          <p:cNvPr id="16" name="Group 15">
            <a:extLst>
              <a:ext uri="{FF2B5EF4-FFF2-40B4-BE49-F238E27FC236}">
                <a16:creationId xmlns:a16="http://schemas.microsoft.com/office/drawing/2014/main" id="{EFB1C48F-D3CA-434E-943D-6CBCFB108DA1}"/>
              </a:ext>
            </a:extLst>
          </p:cNvPr>
          <p:cNvGrpSpPr/>
          <p:nvPr userDrawn="1"/>
        </p:nvGrpSpPr>
        <p:grpSpPr>
          <a:xfrm>
            <a:off x="905331" y="7539228"/>
            <a:ext cx="847269" cy="152400"/>
            <a:chOff x="914400" y="7539228"/>
            <a:chExt cx="847269" cy="152400"/>
          </a:xfrm>
          <a:solidFill>
            <a:schemeClr val="tx1"/>
          </a:solidFill>
        </p:grpSpPr>
        <p:sp>
          <p:nvSpPr>
            <p:cNvPr id="6" name="object 4">
              <a:extLst>
                <a:ext uri="{FF2B5EF4-FFF2-40B4-BE49-F238E27FC236}">
                  <a16:creationId xmlns:a16="http://schemas.microsoft.com/office/drawing/2014/main" id="{D1D2238C-2228-2E4C-A19A-FC6DE781807E}"/>
                </a:ext>
              </a:extLst>
            </p:cNvPr>
            <p:cNvSpPr/>
            <p:nvPr userDrawn="1"/>
          </p:nvSpPr>
          <p:spPr>
            <a:xfrm>
              <a:off x="914400" y="7539228"/>
              <a:ext cx="168275" cy="152400"/>
            </a:xfrm>
            <a:custGeom>
              <a:avLst/>
              <a:gdLst/>
              <a:ahLst/>
              <a:cxnLst/>
              <a:rect l="l" t="t" r="r" b="b"/>
              <a:pathLst>
                <a:path w="168275" h="152400">
                  <a:moveTo>
                    <a:pt x="21704" y="0"/>
                  </a:moveTo>
                  <a:lnTo>
                    <a:pt x="0" y="0"/>
                  </a:lnTo>
                  <a:lnTo>
                    <a:pt x="0" y="152311"/>
                  </a:lnTo>
                  <a:lnTo>
                    <a:pt x="21704" y="152311"/>
                  </a:lnTo>
                  <a:lnTo>
                    <a:pt x="21704" y="0"/>
                  </a:lnTo>
                  <a:close/>
                </a:path>
                <a:path w="168275" h="152400">
                  <a:moveTo>
                    <a:pt x="81610" y="0"/>
                  </a:moveTo>
                  <a:lnTo>
                    <a:pt x="36169" y="0"/>
                  </a:lnTo>
                  <a:lnTo>
                    <a:pt x="36169" y="152311"/>
                  </a:lnTo>
                  <a:lnTo>
                    <a:pt x="81610" y="152311"/>
                  </a:lnTo>
                  <a:lnTo>
                    <a:pt x="81610" y="0"/>
                  </a:lnTo>
                  <a:close/>
                </a:path>
                <a:path w="168275" h="152400">
                  <a:moveTo>
                    <a:pt x="167944" y="0"/>
                  </a:moveTo>
                  <a:lnTo>
                    <a:pt x="96075" y="0"/>
                  </a:lnTo>
                  <a:lnTo>
                    <a:pt x="96075" y="152311"/>
                  </a:lnTo>
                  <a:lnTo>
                    <a:pt x="167944" y="152311"/>
                  </a:lnTo>
                  <a:lnTo>
                    <a:pt x="167944" y="0"/>
                  </a:lnTo>
                  <a:close/>
                </a:path>
              </a:pathLst>
            </a:custGeom>
            <a:grpFill/>
          </p:spPr>
          <p:txBody>
            <a:bodyPr wrap="square" lIns="0" tIns="0" rIns="0" bIns="0" rtlCol="0"/>
            <a:lstStyle/>
            <a:p>
              <a:endParaRPr/>
            </a:p>
          </p:txBody>
        </p:sp>
        <p:sp>
          <p:nvSpPr>
            <p:cNvPr id="7" name="object 5">
              <a:extLst>
                <a:ext uri="{FF2B5EF4-FFF2-40B4-BE49-F238E27FC236}">
                  <a16:creationId xmlns:a16="http://schemas.microsoft.com/office/drawing/2014/main" id="{6C26A959-B735-3F41-BF77-B5978E7D1B28}"/>
                </a:ext>
              </a:extLst>
            </p:cNvPr>
            <p:cNvSpPr/>
            <p:nvPr userDrawn="1"/>
          </p:nvSpPr>
          <p:spPr>
            <a:xfrm>
              <a:off x="1138734" y="7562905"/>
              <a:ext cx="622935" cy="91440"/>
            </a:xfrm>
            <a:custGeom>
              <a:avLst/>
              <a:gdLst/>
              <a:ahLst/>
              <a:cxnLst/>
              <a:rect l="l" t="t" r="r" b="b"/>
              <a:pathLst>
                <a:path w="622935" h="91440">
                  <a:moveTo>
                    <a:pt x="144246" y="22097"/>
                  </a:moveTo>
                  <a:lnTo>
                    <a:pt x="111326" y="43395"/>
                  </a:lnTo>
                  <a:lnTo>
                    <a:pt x="108609" y="56756"/>
                  </a:lnTo>
                  <a:lnTo>
                    <a:pt x="111394" y="69852"/>
                  </a:lnTo>
                  <a:lnTo>
                    <a:pt x="119048" y="80776"/>
                  </a:lnTo>
                  <a:lnTo>
                    <a:pt x="130385" y="88212"/>
                  </a:lnTo>
                  <a:lnTo>
                    <a:pt x="144246" y="90957"/>
                  </a:lnTo>
                  <a:lnTo>
                    <a:pt x="158423" y="88274"/>
                  </a:lnTo>
                  <a:lnTo>
                    <a:pt x="169638" y="80924"/>
                  </a:lnTo>
                  <a:lnTo>
                    <a:pt x="172439" y="76758"/>
                  </a:lnTo>
                  <a:lnTo>
                    <a:pt x="144246" y="76758"/>
                  </a:lnTo>
                  <a:lnTo>
                    <a:pt x="136349" y="75137"/>
                  </a:lnTo>
                  <a:lnTo>
                    <a:pt x="130132" y="70758"/>
                  </a:lnTo>
                  <a:lnTo>
                    <a:pt x="126060" y="64350"/>
                  </a:lnTo>
                  <a:lnTo>
                    <a:pt x="124621" y="56756"/>
                  </a:lnTo>
                  <a:lnTo>
                    <a:pt x="124645" y="56413"/>
                  </a:lnTo>
                  <a:lnTo>
                    <a:pt x="126142" y="48896"/>
                  </a:lnTo>
                  <a:lnTo>
                    <a:pt x="130340" y="42405"/>
                  </a:lnTo>
                  <a:lnTo>
                    <a:pt x="136547" y="37943"/>
                  </a:lnTo>
                  <a:lnTo>
                    <a:pt x="144119" y="36283"/>
                  </a:lnTo>
                  <a:lnTo>
                    <a:pt x="172276" y="36283"/>
                  </a:lnTo>
                  <a:lnTo>
                    <a:pt x="169548" y="32273"/>
                  </a:lnTo>
                  <a:lnTo>
                    <a:pt x="158321" y="24841"/>
                  </a:lnTo>
                  <a:lnTo>
                    <a:pt x="144246" y="22097"/>
                  </a:lnTo>
                  <a:close/>
                </a:path>
                <a:path w="622935" h="91440">
                  <a:moveTo>
                    <a:pt x="172276" y="36283"/>
                  </a:moveTo>
                  <a:lnTo>
                    <a:pt x="144119" y="36283"/>
                  </a:lnTo>
                  <a:lnTo>
                    <a:pt x="151948" y="37995"/>
                  </a:lnTo>
                  <a:lnTo>
                    <a:pt x="158127" y="42552"/>
                  </a:lnTo>
                  <a:lnTo>
                    <a:pt x="162182" y="49094"/>
                  </a:lnTo>
                  <a:lnTo>
                    <a:pt x="163639" y="56756"/>
                  </a:lnTo>
                  <a:lnTo>
                    <a:pt x="162202" y="64398"/>
                  </a:lnTo>
                  <a:lnTo>
                    <a:pt x="158191" y="70772"/>
                  </a:lnTo>
                  <a:lnTo>
                    <a:pt x="152055" y="75138"/>
                  </a:lnTo>
                  <a:lnTo>
                    <a:pt x="144246" y="76758"/>
                  </a:lnTo>
                  <a:lnTo>
                    <a:pt x="172439" y="76758"/>
                  </a:lnTo>
                  <a:lnTo>
                    <a:pt x="177013" y="69954"/>
                  </a:lnTo>
                  <a:lnTo>
                    <a:pt x="179666" y="56413"/>
                  </a:lnTo>
                  <a:lnTo>
                    <a:pt x="176979" y="43197"/>
                  </a:lnTo>
                  <a:lnTo>
                    <a:pt x="172276" y="36283"/>
                  </a:lnTo>
                  <a:close/>
                </a:path>
                <a:path w="622935" h="91440">
                  <a:moveTo>
                    <a:pt x="14693" y="24307"/>
                  </a:moveTo>
                  <a:lnTo>
                    <a:pt x="0" y="24307"/>
                  </a:lnTo>
                  <a:lnTo>
                    <a:pt x="0" y="88861"/>
                  </a:lnTo>
                  <a:lnTo>
                    <a:pt x="16027" y="88861"/>
                  </a:lnTo>
                  <a:lnTo>
                    <a:pt x="16027" y="41528"/>
                  </a:lnTo>
                  <a:lnTo>
                    <a:pt x="20358" y="36283"/>
                  </a:lnTo>
                  <a:lnTo>
                    <a:pt x="97423" y="36283"/>
                  </a:lnTo>
                  <a:lnTo>
                    <a:pt x="94617" y="32219"/>
                  </a:lnTo>
                  <a:lnTo>
                    <a:pt x="51689" y="32219"/>
                  </a:lnTo>
                  <a:lnTo>
                    <a:pt x="50054" y="29768"/>
                  </a:lnTo>
                  <a:lnTo>
                    <a:pt x="14693" y="29768"/>
                  </a:lnTo>
                  <a:lnTo>
                    <a:pt x="14693" y="24307"/>
                  </a:lnTo>
                  <a:close/>
                </a:path>
                <a:path w="622935" h="91440">
                  <a:moveTo>
                    <a:pt x="66751" y="36283"/>
                  </a:moveTo>
                  <a:lnTo>
                    <a:pt x="37719" y="36283"/>
                  </a:lnTo>
                  <a:lnTo>
                    <a:pt x="42176" y="42913"/>
                  </a:lnTo>
                  <a:lnTo>
                    <a:pt x="42176" y="88861"/>
                  </a:lnTo>
                  <a:lnTo>
                    <a:pt x="58191" y="88861"/>
                  </a:lnTo>
                  <a:lnTo>
                    <a:pt x="58191" y="38734"/>
                  </a:lnTo>
                  <a:lnTo>
                    <a:pt x="66751" y="36283"/>
                  </a:lnTo>
                  <a:close/>
                </a:path>
                <a:path w="622935" h="91440">
                  <a:moveTo>
                    <a:pt x="97423" y="36283"/>
                  </a:moveTo>
                  <a:lnTo>
                    <a:pt x="80251" y="36283"/>
                  </a:lnTo>
                  <a:lnTo>
                    <a:pt x="84340" y="42341"/>
                  </a:lnTo>
                  <a:lnTo>
                    <a:pt x="84340" y="88861"/>
                  </a:lnTo>
                  <a:lnTo>
                    <a:pt x="100368" y="88861"/>
                  </a:lnTo>
                  <a:lnTo>
                    <a:pt x="100368" y="50012"/>
                  </a:lnTo>
                  <a:lnTo>
                    <a:pt x="98131" y="37308"/>
                  </a:lnTo>
                  <a:lnTo>
                    <a:pt x="97423" y="36283"/>
                  </a:lnTo>
                  <a:close/>
                </a:path>
                <a:path w="622935" h="91440">
                  <a:moveTo>
                    <a:pt x="73253" y="22097"/>
                  </a:moveTo>
                  <a:lnTo>
                    <a:pt x="64223" y="22097"/>
                  </a:lnTo>
                  <a:lnTo>
                    <a:pt x="57111" y="24891"/>
                  </a:lnTo>
                  <a:lnTo>
                    <a:pt x="51689" y="32219"/>
                  </a:lnTo>
                  <a:lnTo>
                    <a:pt x="94617" y="32219"/>
                  </a:lnTo>
                  <a:lnTo>
                    <a:pt x="92144" y="28640"/>
                  </a:lnTo>
                  <a:lnTo>
                    <a:pt x="83490" y="23678"/>
                  </a:lnTo>
                  <a:lnTo>
                    <a:pt x="73253" y="22097"/>
                  </a:lnTo>
                  <a:close/>
                </a:path>
                <a:path w="622935" h="91440">
                  <a:moveTo>
                    <a:pt x="40487" y="22097"/>
                  </a:moveTo>
                  <a:lnTo>
                    <a:pt x="24574" y="22097"/>
                  </a:lnTo>
                  <a:lnTo>
                    <a:pt x="18199" y="24777"/>
                  </a:lnTo>
                  <a:lnTo>
                    <a:pt x="14935" y="29768"/>
                  </a:lnTo>
                  <a:lnTo>
                    <a:pt x="50054" y="29768"/>
                  </a:lnTo>
                  <a:lnTo>
                    <a:pt x="47345" y="25704"/>
                  </a:lnTo>
                  <a:lnTo>
                    <a:pt x="40487" y="22097"/>
                  </a:lnTo>
                  <a:close/>
                </a:path>
                <a:path w="622935" h="91440">
                  <a:moveTo>
                    <a:pt x="228130" y="22097"/>
                  </a:moveTo>
                  <a:lnTo>
                    <a:pt x="220052" y="22097"/>
                  </a:lnTo>
                  <a:lnTo>
                    <a:pt x="207195" y="24616"/>
                  </a:lnTo>
                  <a:lnTo>
                    <a:pt x="196181" y="31692"/>
                  </a:lnTo>
                  <a:lnTo>
                    <a:pt x="188490" y="42607"/>
                  </a:lnTo>
                  <a:lnTo>
                    <a:pt x="185597" y="56641"/>
                  </a:lnTo>
                  <a:lnTo>
                    <a:pt x="188298" y="70099"/>
                  </a:lnTo>
                  <a:lnTo>
                    <a:pt x="195640" y="80995"/>
                  </a:lnTo>
                  <a:lnTo>
                    <a:pt x="206482" y="88294"/>
                  </a:lnTo>
                  <a:lnTo>
                    <a:pt x="219684" y="90957"/>
                  </a:lnTo>
                  <a:lnTo>
                    <a:pt x="228485" y="90957"/>
                  </a:lnTo>
                  <a:lnTo>
                    <a:pt x="236677" y="87464"/>
                  </a:lnTo>
                  <a:lnTo>
                    <a:pt x="241020" y="80949"/>
                  </a:lnTo>
                  <a:lnTo>
                    <a:pt x="255955" y="80949"/>
                  </a:lnTo>
                  <a:lnTo>
                    <a:pt x="255955" y="76758"/>
                  </a:lnTo>
                  <a:lnTo>
                    <a:pt x="221373" y="76758"/>
                  </a:lnTo>
                  <a:lnTo>
                    <a:pt x="213608" y="75128"/>
                  </a:lnTo>
                  <a:lnTo>
                    <a:pt x="207335" y="70685"/>
                  </a:lnTo>
                  <a:lnTo>
                    <a:pt x="203141" y="64103"/>
                  </a:lnTo>
                  <a:lnTo>
                    <a:pt x="201612" y="56057"/>
                  </a:lnTo>
                  <a:lnTo>
                    <a:pt x="203258" y="48456"/>
                  </a:lnTo>
                  <a:lnTo>
                    <a:pt x="207640" y="42160"/>
                  </a:lnTo>
                  <a:lnTo>
                    <a:pt x="213919" y="37869"/>
                  </a:lnTo>
                  <a:lnTo>
                    <a:pt x="221259" y="36283"/>
                  </a:lnTo>
                  <a:lnTo>
                    <a:pt x="255955" y="36283"/>
                  </a:lnTo>
                  <a:lnTo>
                    <a:pt x="255955" y="30010"/>
                  </a:lnTo>
                  <a:lnTo>
                    <a:pt x="239928" y="30010"/>
                  </a:lnTo>
                  <a:lnTo>
                    <a:pt x="234022" y="24307"/>
                  </a:lnTo>
                  <a:lnTo>
                    <a:pt x="228130" y="22097"/>
                  </a:lnTo>
                  <a:close/>
                </a:path>
                <a:path w="622935" h="91440">
                  <a:moveTo>
                    <a:pt x="255955" y="80949"/>
                  </a:moveTo>
                  <a:lnTo>
                    <a:pt x="241261" y="80949"/>
                  </a:lnTo>
                  <a:lnTo>
                    <a:pt x="241261" y="88861"/>
                  </a:lnTo>
                  <a:lnTo>
                    <a:pt x="255955" y="88861"/>
                  </a:lnTo>
                  <a:lnTo>
                    <a:pt x="255955" y="80949"/>
                  </a:lnTo>
                  <a:close/>
                </a:path>
                <a:path w="622935" h="91440">
                  <a:moveTo>
                    <a:pt x="255955" y="36283"/>
                  </a:moveTo>
                  <a:lnTo>
                    <a:pt x="221259" y="36283"/>
                  </a:lnTo>
                  <a:lnTo>
                    <a:pt x="229144" y="37941"/>
                  </a:lnTo>
                  <a:lnTo>
                    <a:pt x="235445" y="42391"/>
                  </a:lnTo>
                  <a:lnTo>
                    <a:pt x="239622" y="48847"/>
                  </a:lnTo>
                  <a:lnTo>
                    <a:pt x="241042" y="56057"/>
                  </a:lnTo>
                  <a:lnTo>
                    <a:pt x="241112" y="56641"/>
                  </a:lnTo>
                  <a:lnTo>
                    <a:pt x="239572" y="64350"/>
                  </a:lnTo>
                  <a:lnTo>
                    <a:pt x="235321" y="70786"/>
                  </a:lnTo>
                  <a:lnTo>
                    <a:pt x="229036" y="75151"/>
                  </a:lnTo>
                  <a:lnTo>
                    <a:pt x="221373" y="76758"/>
                  </a:lnTo>
                  <a:lnTo>
                    <a:pt x="255955" y="76758"/>
                  </a:lnTo>
                  <a:lnTo>
                    <a:pt x="255955" y="36283"/>
                  </a:lnTo>
                  <a:close/>
                </a:path>
                <a:path w="622935" h="91440">
                  <a:moveTo>
                    <a:pt x="255955" y="0"/>
                  </a:moveTo>
                  <a:lnTo>
                    <a:pt x="239928" y="0"/>
                  </a:lnTo>
                  <a:lnTo>
                    <a:pt x="239928" y="30010"/>
                  </a:lnTo>
                  <a:lnTo>
                    <a:pt x="255955" y="30010"/>
                  </a:lnTo>
                  <a:lnTo>
                    <a:pt x="255955" y="0"/>
                  </a:lnTo>
                  <a:close/>
                </a:path>
                <a:path w="622935" h="91440">
                  <a:moveTo>
                    <a:pt x="283578" y="0"/>
                  </a:moveTo>
                  <a:lnTo>
                    <a:pt x="274523" y="0"/>
                  </a:lnTo>
                  <a:lnTo>
                    <a:pt x="270852" y="3543"/>
                  </a:lnTo>
                  <a:lnTo>
                    <a:pt x="270852" y="12280"/>
                  </a:lnTo>
                  <a:lnTo>
                    <a:pt x="274523" y="15824"/>
                  </a:lnTo>
                  <a:lnTo>
                    <a:pt x="283578" y="15824"/>
                  </a:lnTo>
                  <a:lnTo>
                    <a:pt x="287248" y="12280"/>
                  </a:lnTo>
                  <a:lnTo>
                    <a:pt x="287248" y="3543"/>
                  </a:lnTo>
                  <a:lnTo>
                    <a:pt x="283578" y="0"/>
                  </a:lnTo>
                  <a:close/>
                </a:path>
                <a:path w="622935" h="91440">
                  <a:moveTo>
                    <a:pt x="534962" y="24307"/>
                  </a:moveTo>
                  <a:lnTo>
                    <a:pt x="520255" y="24307"/>
                  </a:lnTo>
                  <a:lnTo>
                    <a:pt x="520255" y="88861"/>
                  </a:lnTo>
                  <a:lnTo>
                    <a:pt x="536282" y="88861"/>
                  </a:lnTo>
                  <a:lnTo>
                    <a:pt x="536282" y="42456"/>
                  </a:lnTo>
                  <a:lnTo>
                    <a:pt x="541223" y="37452"/>
                  </a:lnTo>
                  <a:lnTo>
                    <a:pt x="550862" y="37096"/>
                  </a:lnTo>
                  <a:lnTo>
                    <a:pt x="550862" y="30010"/>
                  </a:lnTo>
                  <a:lnTo>
                    <a:pt x="534962" y="30010"/>
                  </a:lnTo>
                  <a:lnTo>
                    <a:pt x="534962" y="24307"/>
                  </a:lnTo>
                  <a:close/>
                </a:path>
                <a:path w="622935" h="91440">
                  <a:moveTo>
                    <a:pt x="550862" y="22097"/>
                  </a:moveTo>
                  <a:lnTo>
                    <a:pt x="542912" y="22097"/>
                  </a:lnTo>
                  <a:lnTo>
                    <a:pt x="539419" y="23964"/>
                  </a:lnTo>
                  <a:lnTo>
                    <a:pt x="535203" y="30010"/>
                  </a:lnTo>
                  <a:lnTo>
                    <a:pt x="550862" y="30010"/>
                  </a:lnTo>
                  <a:lnTo>
                    <a:pt x="550862" y="22097"/>
                  </a:lnTo>
                  <a:close/>
                </a:path>
                <a:path w="622935" h="91440">
                  <a:moveTo>
                    <a:pt x="587946" y="22097"/>
                  </a:moveTo>
                  <a:lnTo>
                    <a:pt x="573861" y="24830"/>
                  </a:lnTo>
                  <a:lnTo>
                    <a:pt x="562722" y="32273"/>
                  </a:lnTo>
                  <a:lnTo>
                    <a:pt x="555401" y="43293"/>
                  </a:lnTo>
                  <a:lnTo>
                    <a:pt x="552767" y="56756"/>
                  </a:lnTo>
                  <a:lnTo>
                    <a:pt x="555453" y="70147"/>
                  </a:lnTo>
                  <a:lnTo>
                    <a:pt x="562871" y="81010"/>
                  </a:lnTo>
                  <a:lnTo>
                    <a:pt x="574064" y="88295"/>
                  </a:lnTo>
                  <a:lnTo>
                    <a:pt x="588073" y="90957"/>
                  </a:lnTo>
                  <a:lnTo>
                    <a:pt x="598504" y="89281"/>
                  </a:lnTo>
                  <a:lnTo>
                    <a:pt x="607920" y="84616"/>
                  </a:lnTo>
                  <a:lnTo>
                    <a:pt x="615484" y="77509"/>
                  </a:lnTo>
                  <a:lnTo>
                    <a:pt x="615890" y="76758"/>
                  </a:lnTo>
                  <a:lnTo>
                    <a:pt x="578192" y="76758"/>
                  </a:lnTo>
                  <a:lnTo>
                    <a:pt x="570839" y="69202"/>
                  </a:lnTo>
                  <a:lnTo>
                    <a:pt x="569633" y="63499"/>
                  </a:lnTo>
                  <a:lnTo>
                    <a:pt x="621563" y="63499"/>
                  </a:lnTo>
                  <a:lnTo>
                    <a:pt x="622173" y="60705"/>
                  </a:lnTo>
                  <a:lnTo>
                    <a:pt x="622528" y="58153"/>
                  </a:lnTo>
                  <a:lnTo>
                    <a:pt x="622528" y="55714"/>
                  </a:lnTo>
                  <a:lnTo>
                    <a:pt x="621584" y="51053"/>
                  </a:lnTo>
                  <a:lnTo>
                    <a:pt x="569150" y="51053"/>
                  </a:lnTo>
                  <a:lnTo>
                    <a:pt x="571690" y="41173"/>
                  </a:lnTo>
                  <a:lnTo>
                    <a:pt x="579158" y="36283"/>
                  </a:lnTo>
                  <a:lnTo>
                    <a:pt x="615571" y="36283"/>
                  </a:lnTo>
                  <a:lnTo>
                    <a:pt x="612514" y="31838"/>
                  </a:lnTo>
                  <a:lnTo>
                    <a:pt x="601536" y="24700"/>
                  </a:lnTo>
                  <a:lnTo>
                    <a:pt x="587946" y="22097"/>
                  </a:lnTo>
                  <a:close/>
                </a:path>
                <a:path w="622935" h="91440">
                  <a:moveTo>
                    <a:pt x="620356" y="68503"/>
                  </a:moveTo>
                  <a:lnTo>
                    <a:pt x="603491" y="68503"/>
                  </a:lnTo>
                  <a:lnTo>
                    <a:pt x="600240" y="74206"/>
                  </a:lnTo>
                  <a:lnTo>
                    <a:pt x="594702" y="76758"/>
                  </a:lnTo>
                  <a:lnTo>
                    <a:pt x="615890" y="76758"/>
                  </a:lnTo>
                  <a:lnTo>
                    <a:pt x="620356" y="68503"/>
                  </a:lnTo>
                  <a:close/>
                </a:path>
                <a:path w="622935" h="91440">
                  <a:moveTo>
                    <a:pt x="615571" y="36283"/>
                  </a:moveTo>
                  <a:lnTo>
                    <a:pt x="597954" y="36283"/>
                  </a:lnTo>
                  <a:lnTo>
                    <a:pt x="604570" y="41757"/>
                  </a:lnTo>
                  <a:lnTo>
                    <a:pt x="606145" y="51053"/>
                  </a:lnTo>
                  <a:lnTo>
                    <a:pt x="621584" y="51053"/>
                  </a:lnTo>
                  <a:lnTo>
                    <a:pt x="619854" y="42511"/>
                  </a:lnTo>
                  <a:lnTo>
                    <a:pt x="615571" y="36283"/>
                  </a:lnTo>
                  <a:close/>
                </a:path>
                <a:path w="622935" h="91440">
                  <a:moveTo>
                    <a:pt x="478802" y="22097"/>
                  </a:moveTo>
                  <a:lnTo>
                    <a:pt x="469404" y="22097"/>
                  </a:lnTo>
                  <a:lnTo>
                    <a:pt x="455983" y="24789"/>
                  </a:lnTo>
                  <a:lnTo>
                    <a:pt x="445376" y="32115"/>
                  </a:lnTo>
                  <a:lnTo>
                    <a:pt x="438407" y="42950"/>
                  </a:lnTo>
                  <a:lnTo>
                    <a:pt x="435902" y="56172"/>
                  </a:lnTo>
                  <a:lnTo>
                    <a:pt x="438323" y="69852"/>
                  </a:lnTo>
                  <a:lnTo>
                    <a:pt x="445058" y="80894"/>
                  </a:lnTo>
                  <a:lnTo>
                    <a:pt x="455318" y="88270"/>
                  </a:lnTo>
                  <a:lnTo>
                    <a:pt x="468312" y="90957"/>
                  </a:lnTo>
                  <a:lnTo>
                    <a:pt x="474748" y="90225"/>
                  </a:lnTo>
                  <a:lnTo>
                    <a:pt x="481193" y="88163"/>
                  </a:lnTo>
                  <a:lnTo>
                    <a:pt x="487071" y="84967"/>
                  </a:lnTo>
                  <a:lnTo>
                    <a:pt x="491807" y="80835"/>
                  </a:lnTo>
                  <a:lnTo>
                    <a:pt x="506514" y="80835"/>
                  </a:lnTo>
                  <a:lnTo>
                    <a:pt x="506514" y="76758"/>
                  </a:lnTo>
                  <a:lnTo>
                    <a:pt x="471817" y="76758"/>
                  </a:lnTo>
                  <a:lnTo>
                    <a:pt x="463931" y="75172"/>
                  </a:lnTo>
                  <a:lnTo>
                    <a:pt x="457625" y="70872"/>
                  </a:lnTo>
                  <a:lnTo>
                    <a:pt x="453443" y="64542"/>
                  </a:lnTo>
                  <a:lnTo>
                    <a:pt x="451929" y="56870"/>
                  </a:lnTo>
                  <a:lnTo>
                    <a:pt x="453441" y="48799"/>
                  </a:lnTo>
                  <a:lnTo>
                    <a:pt x="457609" y="42262"/>
                  </a:lnTo>
                  <a:lnTo>
                    <a:pt x="463877" y="37882"/>
                  </a:lnTo>
                  <a:lnTo>
                    <a:pt x="471690" y="36283"/>
                  </a:lnTo>
                  <a:lnTo>
                    <a:pt x="506514" y="36283"/>
                  </a:lnTo>
                  <a:lnTo>
                    <a:pt x="506514" y="32448"/>
                  </a:lnTo>
                  <a:lnTo>
                    <a:pt x="491578" y="32448"/>
                  </a:lnTo>
                  <a:lnTo>
                    <a:pt x="488073" y="27444"/>
                  </a:lnTo>
                  <a:lnTo>
                    <a:pt x="478802" y="22097"/>
                  </a:lnTo>
                  <a:close/>
                </a:path>
                <a:path w="622935" h="91440">
                  <a:moveTo>
                    <a:pt x="506514" y="80835"/>
                  </a:moveTo>
                  <a:lnTo>
                    <a:pt x="491807" y="80835"/>
                  </a:lnTo>
                  <a:lnTo>
                    <a:pt x="491807" y="88861"/>
                  </a:lnTo>
                  <a:lnTo>
                    <a:pt x="506514" y="88861"/>
                  </a:lnTo>
                  <a:lnTo>
                    <a:pt x="506514" y="80835"/>
                  </a:lnTo>
                  <a:close/>
                </a:path>
                <a:path w="622935" h="91440">
                  <a:moveTo>
                    <a:pt x="506514" y="36283"/>
                  </a:moveTo>
                  <a:lnTo>
                    <a:pt x="471690" y="36283"/>
                  </a:lnTo>
                  <a:lnTo>
                    <a:pt x="479639" y="37841"/>
                  </a:lnTo>
                  <a:lnTo>
                    <a:pt x="485846" y="42114"/>
                  </a:lnTo>
                  <a:lnTo>
                    <a:pt x="489884" y="48505"/>
                  </a:lnTo>
                  <a:lnTo>
                    <a:pt x="491280" y="56172"/>
                  </a:lnTo>
                  <a:lnTo>
                    <a:pt x="491242" y="56870"/>
                  </a:lnTo>
                  <a:lnTo>
                    <a:pt x="489919" y="64253"/>
                  </a:lnTo>
                  <a:lnTo>
                    <a:pt x="485952" y="70729"/>
                  </a:lnTo>
                  <a:lnTo>
                    <a:pt x="479794" y="75133"/>
                  </a:lnTo>
                  <a:lnTo>
                    <a:pt x="471817" y="76758"/>
                  </a:lnTo>
                  <a:lnTo>
                    <a:pt x="506514" y="76758"/>
                  </a:lnTo>
                  <a:lnTo>
                    <a:pt x="506514" y="36283"/>
                  </a:lnTo>
                  <a:close/>
                </a:path>
                <a:path w="622935" h="91440">
                  <a:moveTo>
                    <a:pt x="506514" y="24307"/>
                  </a:moveTo>
                  <a:lnTo>
                    <a:pt x="491807" y="24307"/>
                  </a:lnTo>
                  <a:lnTo>
                    <a:pt x="491807" y="32448"/>
                  </a:lnTo>
                  <a:lnTo>
                    <a:pt x="506514" y="32448"/>
                  </a:lnTo>
                  <a:lnTo>
                    <a:pt x="506514" y="24307"/>
                  </a:lnTo>
                  <a:close/>
                </a:path>
                <a:path w="622935" h="91440">
                  <a:moveTo>
                    <a:pt x="287058" y="24307"/>
                  </a:moveTo>
                  <a:lnTo>
                    <a:pt x="271030" y="24307"/>
                  </a:lnTo>
                  <a:lnTo>
                    <a:pt x="271030" y="88849"/>
                  </a:lnTo>
                  <a:lnTo>
                    <a:pt x="287058" y="88849"/>
                  </a:lnTo>
                  <a:lnTo>
                    <a:pt x="287058" y="24307"/>
                  </a:lnTo>
                  <a:close/>
                </a:path>
                <a:path w="622935" h="91440">
                  <a:moveTo>
                    <a:pt x="312902" y="24307"/>
                  </a:moveTo>
                  <a:lnTo>
                    <a:pt x="295071" y="24307"/>
                  </a:lnTo>
                  <a:lnTo>
                    <a:pt x="328193" y="90957"/>
                  </a:lnTo>
                  <a:lnTo>
                    <a:pt x="345339" y="57530"/>
                  </a:lnTo>
                  <a:lnTo>
                    <a:pt x="328637" y="57530"/>
                  </a:lnTo>
                  <a:lnTo>
                    <a:pt x="312902" y="24307"/>
                  </a:lnTo>
                  <a:close/>
                </a:path>
                <a:path w="622935" h="91440">
                  <a:moveTo>
                    <a:pt x="396798" y="22097"/>
                  </a:moveTo>
                  <a:lnTo>
                    <a:pt x="382981" y="24823"/>
                  </a:lnTo>
                  <a:lnTo>
                    <a:pt x="371725" y="32216"/>
                  </a:lnTo>
                  <a:lnTo>
                    <a:pt x="364151" y="43100"/>
                  </a:lnTo>
                  <a:lnTo>
                    <a:pt x="361378" y="56299"/>
                  </a:lnTo>
                  <a:lnTo>
                    <a:pt x="364153" y="69708"/>
                  </a:lnTo>
                  <a:lnTo>
                    <a:pt x="371740" y="80733"/>
                  </a:lnTo>
                  <a:lnTo>
                    <a:pt x="383029" y="88206"/>
                  </a:lnTo>
                  <a:lnTo>
                    <a:pt x="396913" y="90957"/>
                  </a:lnTo>
                  <a:lnTo>
                    <a:pt x="407807" y="89416"/>
                  </a:lnTo>
                  <a:lnTo>
                    <a:pt x="417279" y="84920"/>
                  </a:lnTo>
                  <a:lnTo>
                    <a:pt x="424943" y="77653"/>
                  </a:lnTo>
                  <a:lnTo>
                    <a:pt x="425440" y="76758"/>
                  </a:lnTo>
                  <a:lnTo>
                    <a:pt x="397522" y="76758"/>
                  </a:lnTo>
                  <a:lnTo>
                    <a:pt x="389552" y="75215"/>
                  </a:lnTo>
                  <a:lnTo>
                    <a:pt x="383173" y="70958"/>
                  </a:lnTo>
                  <a:lnTo>
                    <a:pt x="378940" y="64542"/>
                  </a:lnTo>
                  <a:lnTo>
                    <a:pt x="377405" y="56527"/>
                  </a:lnTo>
                  <a:lnTo>
                    <a:pt x="378842" y="48505"/>
                  </a:lnTo>
                  <a:lnTo>
                    <a:pt x="382854" y="42086"/>
                  </a:lnTo>
                  <a:lnTo>
                    <a:pt x="388989" y="37827"/>
                  </a:lnTo>
                  <a:lnTo>
                    <a:pt x="396798" y="36283"/>
                  </a:lnTo>
                  <a:lnTo>
                    <a:pt x="425386" y="36283"/>
                  </a:lnTo>
                  <a:lnTo>
                    <a:pt x="425095" y="35738"/>
                  </a:lnTo>
                  <a:lnTo>
                    <a:pt x="417312" y="28320"/>
                  </a:lnTo>
                  <a:lnTo>
                    <a:pt x="407677" y="23693"/>
                  </a:lnTo>
                  <a:lnTo>
                    <a:pt x="396798" y="22097"/>
                  </a:lnTo>
                  <a:close/>
                </a:path>
                <a:path w="622935" h="91440">
                  <a:moveTo>
                    <a:pt x="430415" y="67805"/>
                  </a:moveTo>
                  <a:lnTo>
                    <a:pt x="412343" y="67805"/>
                  </a:lnTo>
                  <a:lnTo>
                    <a:pt x="408965" y="73037"/>
                  </a:lnTo>
                  <a:lnTo>
                    <a:pt x="404152" y="76758"/>
                  </a:lnTo>
                  <a:lnTo>
                    <a:pt x="425440" y="76758"/>
                  </a:lnTo>
                  <a:lnTo>
                    <a:pt x="430415" y="67805"/>
                  </a:lnTo>
                  <a:close/>
                </a:path>
                <a:path w="622935" h="91440">
                  <a:moveTo>
                    <a:pt x="362381" y="24307"/>
                  </a:moveTo>
                  <a:lnTo>
                    <a:pt x="344398" y="24307"/>
                  </a:lnTo>
                  <a:lnTo>
                    <a:pt x="328637" y="57530"/>
                  </a:lnTo>
                  <a:lnTo>
                    <a:pt x="345339" y="57530"/>
                  </a:lnTo>
                  <a:lnTo>
                    <a:pt x="362381" y="24307"/>
                  </a:lnTo>
                  <a:close/>
                </a:path>
                <a:path w="622935" h="91440">
                  <a:moveTo>
                    <a:pt x="425386" y="36283"/>
                  </a:moveTo>
                  <a:lnTo>
                    <a:pt x="404152" y="36283"/>
                  </a:lnTo>
                  <a:lnTo>
                    <a:pt x="408851" y="39662"/>
                  </a:lnTo>
                  <a:lnTo>
                    <a:pt x="412343" y="45707"/>
                  </a:lnTo>
                  <a:lnTo>
                    <a:pt x="430415" y="45707"/>
                  </a:lnTo>
                  <a:lnTo>
                    <a:pt x="425386" y="36283"/>
                  </a:lnTo>
                  <a:close/>
                </a:path>
              </a:pathLst>
            </a:custGeom>
            <a:grpFill/>
          </p:spPr>
          <p:txBody>
            <a:bodyPr wrap="square" lIns="0" tIns="0" rIns="0" bIns="0" rtlCol="0"/>
            <a:lstStyle/>
            <a:p>
              <a:endParaRPr/>
            </a:p>
          </p:txBody>
        </p:sp>
      </p:grpSp>
      <p:sp>
        <p:nvSpPr>
          <p:cNvPr id="17" name="object 11">
            <a:extLst>
              <a:ext uri="{FF2B5EF4-FFF2-40B4-BE49-F238E27FC236}">
                <a16:creationId xmlns:a16="http://schemas.microsoft.com/office/drawing/2014/main" id="{9C521CF5-286C-A248-8798-B1FB7AAC2D5B}"/>
              </a:ext>
            </a:extLst>
          </p:cNvPr>
          <p:cNvSpPr txBox="1">
            <a:spLocks noGrp="1"/>
          </p:cNvSpPr>
          <p:nvPr>
            <p:ph type="sldNum" sz="quarter" idx="7"/>
          </p:nvPr>
        </p:nvSpPr>
        <p:spPr>
          <a:xfrm>
            <a:off x="13274266" y="7769479"/>
            <a:ext cx="438912" cy="150939"/>
          </a:xfrm>
          <a:prstGeom prst="rect">
            <a:avLst/>
          </a:prstGeom>
        </p:spPr>
        <p:txBody>
          <a:bodyPr vert="horz" wrap="square" lIns="0" tIns="3175" rIns="0" bIns="0" rtlCol="0">
            <a:spAutoFit/>
          </a:bodyPr>
          <a:lstStyle>
            <a:lvl1pPr>
              <a:defRPr>
                <a:solidFill>
                  <a:schemeClr val="tx1"/>
                </a:solidFill>
              </a:defRPr>
            </a:lvl1pPr>
          </a:lstStyle>
          <a:p>
            <a:pPr marL="38100">
              <a:spcBef>
                <a:spcPts val="25"/>
              </a:spcBef>
            </a:pPr>
            <a:fld id="{81D60167-4931-47E6-BA6A-407CBD079E47}" type="slidenum">
              <a:rPr lang="en-US" smtClean="0"/>
              <a:pPr marL="38100">
                <a:spcBef>
                  <a:spcPts val="25"/>
                </a:spcBef>
              </a:pPr>
              <a:t>‹#›</a:t>
            </a:fld>
            <a:endParaRPr lang="en-US" dirty="0"/>
          </a:p>
        </p:txBody>
      </p:sp>
      <p:sp>
        <p:nvSpPr>
          <p:cNvPr id="12" name="Content Placeholder 4">
            <a:extLst>
              <a:ext uri="{FF2B5EF4-FFF2-40B4-BE49-F238E27FC236}">
                <a16:creationId xmlns:a16="http://schemas.microsoft.com/office/drawing/2014/main" id="{2FE4B944-AF2C-6046-B109-049882099350}"/>
              </a:ext>
            </a:extLst>
          </p:cNvPr>
          <p:cNvSpPr>
            <a:spLocks noGrp="1"/>
          </p:cNvSpPr>
          <p:nvPr>
            <p:ph sz="quarter" idx="12"/>
          </p:nvPr>
        </p:nvSpPr>
        <p:spPr>
          <a:xfrm>
            <a:off x="914400" y="2341838"/>
            <a:ext cx="12798778" cy="479515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defRPr>
                <a:solidFill>
                  <a:srgbClr val="00609C"/>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object 18">
            <a:extLst>
              <a:ext uri="{FF2B5EF4-FFF2-40B4-BE49-F238E27FC236}">
                <a16:creationId xmlns:a16="http://schemas.microsoft.com/office/drawing/2014/main" id="{96A38CCE-29A9-324A-B008-474E92F5F2F3}"/>
              </a:ext>
            </a:extLst>
          </p:cNvPr>
          <p:cNvSpPr txBox="1">
            <a:spLocks noGrp="1"/>
          </p:cNvSpPr>
          <p:nvPr>
            <p:ph type="title" hasCustomPrompt="1"/>
          </p:nvPr>
        </p:nvSpPr>
        <p:spPr>
          <a:xfrm>
            <a:off x="901700" y="697654"/>
            <a:ext cx="12814299" cy="508473"/>
          </a:xfrm>
          <a:prstGeom prst="rect">
            <a:avLst/>
          </a:prstGeom>
        </p:spPr>
        <p:txBody>
          <a:bodyPr vert="horz" wrap="square" lIns="0" tIns="15875" rIns="0" bIns="0" rtlCol="0">
            <a:spAutoFit/>
          </a:bodyPr>
          <a:lstStyle>
            <a:lvl1pPr>
              <a:defRPr sz="3200" b="0">
                <a:solidFill>
                  <a:srgbClr val="002939"/>
                </a:solidFill>
              </a:defRPr>
            </a:lvl1pPr>
          </a:lstStyle>
          <a:p>
            <a:pPr marL="12700">
              <a:lnSpc>
                <a:spcPct val="100000"/>
              </a:lnSpc>
              <a:spcBef>
                <a:spcPts val="125"/>
              </a:spcBef>
            </a:pPr>
            <a:r>
              <a:rPr lang="en-US" spc="5" dirty="0"/>
              <a:t>Header</a:t>
            </a:r>
            <a:endParaRPr spc="5" dirty="0"/>
          </a:p>
        </p:txBody>
      </p:sp>
    </p:spTree>
    <p:extLst>
      <p:ext uri="{BB962C8B-B14F-4D97-AF65-F5344CB8AC3E}">
        <p14:creationId xmlns:p14="http://schemas.microsoft.com/office/powerpoint/2010/main" val="33663666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5_Title Slide 1">
    <p:spTree>
      <p:nvGrpSpPr>
        <p:cNvPr id="1" name=""/>
        <p:cNvGrpSpPr/>
        <p:nvPr/>
      </p:nvGrpSpPr>
      <p:grpSpPr>
        <a:xfrm>
          <a:off x="0" y="0"/>
          <a:ext cx="0" cy="0"/>
          <a:chOff x="0" y="0"/>
          <a:chExt cx="0" cy="0"/>
        </a:xfrm>
      </p:grpSpPr>
      <p:sp>
        <p:nvSpPr>
          <p:cNvPr id="37" name="object 7">
            <a:extLst>
              <a:ext uri="{FF2B5EF4-FFF2-40B4-BE49-F238E27FC236}">
                <a16:creationId xmlns:a16="http://schemas.microsoft.com/office/drawing/2014/main" id="{BFCD6AE1-E04C-2545-BF7E-4ECB20F112D4}"/>
              </a:ext>
            </a:extLst>
          </p:cNvPr>
          <p:cNvSpPr/>
          <p:nvPr userDrawn="1"/>
        </p:nvSpPr>
        <p:spPr>
          <a:xfrm>
            <a:off x="914400" y="7238113"/>
            <a:ext cx="12801600" cy="0"/>
          </a:xfrm>
          <a:custGeom>
            <a:avLst/>
            <a:gdLst/>
            <a:ahLst/>
            <a:cxnLst/>
            <a:rect l="l" t="t" r="r" b="b"/>
            <a:pathLst>
              <a:path w="12801600">
                <a:moveTo>
                  <a:pt x="12801600" y="0"/>
                </a:moveTo>
                <a:lnTo>
                  <a:pt x="0" y="0"/>
                </a:lnTo>
              </a:path>
            </a:pathLst>
          </a:custGeom>
          <a:ln w="6350">
            <a:solidFill>
              <a:srgbClr val="00293A"/>
            </a:solidFill>
          </a:ln>
        </p:spPr>
        <p:txBody>
          <a:bodyPr wrap="square" lIns="0" tIns="0" rIns="0" bIns="0" rtlCol="0"/>
          <a:lstStyle/>
          <a:p>
            <a:endParaRPr/>
          </a:p>
        </p:txBody>
      </p:sp>
      <p:sp>
        <p:nvSpPr>
          <p:cNvPr id="28" name="Text Placeholder 14">
            <a:extLst>
              <a:ext uri="{FF2B5EF4-FFF2-40B4-BE49-F238E27FC236}">
                <a16:creationId xmlns:a16="http://schemas.microsoft.com/office/drawing/2014/main" id="{10CABFFF-6076-DE44-8DC7-1C6580239D85}"/>
              </a:ext>
            </a:extLst>
          </p:cNvPr>
          <p:cNvSpPr>
            <a:spLocks noGrp="1"/>
          </p:cNvSpPr>
          <p:nvPr>
            <p:ph type="body" sz="quarter" idx="10" hasCustomPrompt="1"/>
          </p:nvPr>
        </p:nvSpPr>
        <p:spPr>
          <a:xfrm>
            <a:off x="8076961" y="1798433"/>
            <a:ext cx="5638800" cy="4983358"/>
          </a:xfrm>
        </p:spPr>
        <p:txBody>
          <a:bodyPr>
            <a:noAutofit/>
          </a:bodyPr>
          <a:lstStyle>
            <a:lvl1pPr marL="0" indent="0">
              <a:buNone/>
              <a:defRPr sz="1800">
                <a:solidFill>
                  <a:srgbClr val="00609C"/>
                </a:solidFill>
                <a:latin typeface="Arial" panose="020B0604020202020204" pitchFamily="34" charset="0"/>
                <a:cs typeface="Arial" panose="020B0604020202020204" pitchFamily="34" charset="0"/>
              </a:defRPr>
            </a:lvl1pPr>
          </a:lstStyle>
          <a:p>
            <a:pPr lvl="0"/>
            <a:r>
              <a:rPr lang="en-US" dirty="0"/>
              <a:t>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sunt in culpa qui </a:t>
            </a:r>
            <a:r>
              <a:rPr lang="en-US" dirty="0" err="1"/>
              <a:t>officia</a:t>
            </a:r>
            <a:r>
              <a:rPr lang="en-US" dirty="0"/>
              <a:t> </a:t>
            </a:r>
            <a:r>
              <a:rPr lang="en-US" dirty="0" err="1"/>
              <a:t>deserunt</a:t>
            </a:r>
            <a:r>
              <a:rPr lang="en-US" dirty="0"/>
              <a:t> </a:t>
            </a:r>
            <a:r>
              <a:rPr lang="en-US" dirty="0" err="1"/>
              <a:t>mollit</a:t>
            </a:r>
            <a:r>
              <a:rPr lang="en-US" dirty="0"/>
              <a:t> ani.</a:t>
            </a:r>
          </a:p>
        </p:txBody>
      </p:sp>
      <p:pic>
        <p:nvPicPr>
          <p:cNvPr id="34" name="object 7">
            <a:extLst>
              <a:ext uri="{FF2B5EF4-FFF2-40B4-BE49-F238E27FC236}">
                <a16:creationId xmlns:a16="http://schemas.microsoft.com/office/drawing/2014/main" id="{2261B4EC-9EE0-1345-8865-77935CA9A28C}"/>
              </a:ext>
            </a:extLst>
          </p:cNvPr>
          <p:cNvPicPr/>
          <p:nvPr userDrawn="1"/>
        </p:nvPicPr>
        <p:blipFill>
          <a:blip r:embed="rId2">
            <a:extLst>
              <a:ext uri="{28A0092B-C50C-407E-A947-70E740481C1C}">
                <a14:useLocalDpi xmlns:a14="http://schemas.microsoft.com/office/drawing/2010/main" val="0"/>
              </a:ext>
            </a:extLst>
          </a:blip>
          <a:srcRect/>
          <a:stretch/>
        </p:blipFill>
        <p:spPr>
          <a:xfrm>
            <a:off x="0" y="0"/>
            <a:ext cx="7315200" cy="8229600"/>
          </a:xfrm>
          <a:prstGeom prst="rect">
            <a:avLst/>
          </a:prstGeom>
        </p:spPr>
      </p:pic>
      <p:sp>
        <p:nvSpPr>
          <p:cNvPr id="35" name="Text Placeholder 7">
            <a:extLst>
              <a:ext uri="{FF2B5EF4-FFF2-40B4-BE49-F238E27FC236}">
                <a16:creationId xmlns:a16="http://schemas.microsoft.com/office/drawing/2014/main" id="{5099422A-B774-1245-95AF-CD0A877FD525}"/>
              </a:ext>
            </a:extLst>
          </p:cNvPr>
          <p:cNvSpPr>
            <a:spLocks noGrp="1"/>
          </p:cNvSpPr>
          <p:nvPr>
            <p:ph type="body" sz="quarter" idx="14" hasCustomPrompt="1"/>
          </p:nvPr>
        </p:nvSpPr>
        <p:spPr>
          <a:xfrm>
            <a:off x="8074379" y="684928"/>
            <a:ext cx="5638800" cy="796925"/>
          </a:xfrm>
        </p:spPr>
        <p:txBody>
          <a:bodyPr>
            <a:normAutofit/>
          </a:bodyPr>
          <a:lstStyle>
            <a:lvl1pPr marL="0" indent="0">
              <a:buNone/>
              <a:defRPr lang="en-US" sz="3200" b="0" i="0" kern="1200" spc="10" dirty="0">
                <a:solidFill>
                  <a:schemeClr val="accent1"/>
                </a:solidFill>
                <a:latin typeface="Arial" panose="020B0604020202020204" pitchFamily="34" charset="0"/>
                <a:ea typeface="+mj-ea"/>
                <a:cs typeface="Arial" panose="020B0604020202020204" pitchFamily="34" charset="0"/>
              </a:defRPr>
            </a:lvl1pPr>
          </a:lstStyle>
          <a:p>
            <a:pPr lvl="0"/>
            <a:r>
              <a:rPr lang="en-US" dirty="0"/>
              <a:t>Page Content Header</a:t>
            </a:r>
          </a:p>
        </p:txBody>
      </p:sp>
      <p:sp>
        <p:nvSpPr>
          <p:cNvPr id="36" name="object 2">
            <a:extLst>
              <a:ext uri="{FF2B5EF4-FFF2-40B4-BE49-F238E27FC236}">
                <a16:creationId xmlns:a16="http://schemas.microsoft.com/office/drawing/2014/main" id="{C521D1FE-7A5D-F047-A240-D6DC8730CF9F}"/>
              </a:ext>
            </a:extLst>
          </p:cNvPr>
          <p:cNvSpPr txBox="1"/>
          <p:nvPr userDrawn="1"/>
        </p:nvSpPr>
        <p:spPr>
          <a:xfrm>
            <a:off x="10420746" y="7554693"/>
            <a:ext cx="3295015" cy="113664"/>
          </a:xfrm>
          <a:prstGeom prst="rect">
            <a:avLst/>
          </a:prstGeom>
        </p:spPr>
        <p:txBody>
          <a:bodyPr vert="horz" wrap="square" lIns="0" tIns="0" rIns="0" bIns="0" rtlCol="0">
            <a:spAutoFit/>
          </a:bodyPr>
          <a:lstStyle/>
          <a:p>
            <a:pPr>
              <a:lnSpc>
                <a:spcPts val="885"/>
              </a:lnSpc>
            </a:pPr>
            <a:r>
              <a:rPr sz="800" spc="-5" dirty="0">
                <a:solidFill>
                  <a:srgbClr val="00293A"/>
                </a:solidFill>
                <a:latin typeface="Arial"/>
                <a:cs typeface="Arial"/>
              </a:rPr>
              <a:t>Copyright</a:t>
            </a:r>
            <a:r>
              <a:rPr sz="800" spc="-15" dirty="0">
                <a:solidFill>
                  <a:srgbClr val="00293A"/>
                </a:solidFill>
                <a:latin typeface="Arial"/>
                <a:cs typeface="Arial"/>
              </a:rPr>
              <a:t> </a:t>
            </a:r>
            <a:r>
              <a:rPr sz="800" dirty="0">
                <a:solidFill>
                  <a:srgbClr val="00293A"/>
                </a:solidFill>
                <a:latin typeface="Arial"/>
                <a:cs typeface="Arial"/>
              </a:rPr>
              <a:t>©</a:t>
            </a:r>
            <a:r>
              <a:rPr sz="800" spc="-10" dirty="0">
                <a:solidFill>
                  <a:srgbClr val="00293A"/>
                </a:solidFill>
                <a:latin typeface="Arial"/>
                <a:cs typeface="Arial"/>
              </a:rPr>
              <a:t> </a:t>
            </a:r>
            <a:r>
              <a:rPr sz="800" spc="-5" dirty="0">
                <a:solidFill>
                  <a:srgbClr val="00293A"/>
                </a:solidFill>
                <a:latin typeface="Arial"/>
                <a:cs typeface="Arial"/>
              </a:rPr>
              <a:t>2021</a:t>
            </a:r>
            <a:r>
              <a:rPr sz="800" spc="-10" dirty="0">
                <a:solidFill>
                  <a:srgbClr val="00293A"/>
                </a:solidFill>
                <a:latin typeface="Arial"/>
                <a:cs typeface="Arial"/>
              </a:rPr>
              <a:t> </a:t>
            </a:r>
            <a:r>
              <a:rPr sz="800" dirty="0">
                <a:solidFill>
                  <a:srgbClr val="00293A"/>
                </a:solidFill>
                <a:latin typeface="Arial"/>
                <a:cs typeface="Arial"/>
              </a:rPr>
              <a:t>ModivCare®</a:t>
            </a:r>
            <a:r>
              <a:rPr sz="800" spc="-10" dirty="0">
                <a:solidFill>
                  <a:srgbClr val="00293A"/>
                </a:solidFill>
                <a:latin typeface="Arial"/>
                <a:cs typeface="Arial"/>
              </a:rPr>
              <a:t> </a:t>
            </a:r>
            <a:r>
              <a:rPr sz="800" dirty="0">
                <a:solidFill>
                  <a:srgbClr val="00293A"/>
                </a:solidFill>
                <a:latin typeface="Arial"/>
                <a:cs typeface="Arial"/>
              </a:rPr>
              <a:t>Solutions</a:t>
            </a:r>
            <a:r>
              <a:rPr sz="800" spc="-10" dirty="0">
                <a:solidFill>
                  <a:srgbClr val="00293A"/>
                </a:solidFill>
                <a:latin typeface="Arial"/>
                <a:cs typeface="Arial"/>
              </a:rPr>
              <a:t> </a:t>
            </a:r>
            <a:r>
              <a:rPr sz="800" spc="-5" dirty="0">
                <a:solidFill>
                  <a:srgbClr val="00293A"/>
                </a:solidFill>
                <a:latin typeface="Arial"/>
                <a:cs typeface="Arial"/>
              </a:rPr>
              <a:t>LLC</a:t>
            </a:r>
            <a:r>
              <a:rPr sz="800" spc="-10" dirty="0">
                <a:solidFill>
                  <a:srgbClr val="00293A"/>
                </a:solidFill>
                <a:latin typeface="Arial"/>
                <a:cs typeface="Arial"/>
              </a:rPr>
              <a:t> </a:t>
            </a:r>
            <a:r>
              <a:rPr sz="800" dirty="0">
                <a:solidFill>
                  <a:srgbClr val="00293A"/>
                </a:solidFill>
                <a:latin typeface="Arial"/>
                <a:cs typeface="Arial"/>
              </a:rPr>
              <a:t>-</a:t>
            </a:r>
            <a:r>
              <a:rPr sz="800" spc="-10" dirty="0">
                <a:solidFill>
                  <a:srgbClr val="00293A"/>
                </a:solidFill>
                <a:latin typeface="Arial"/>
                <a:cs typeface="Arial"/>
              </a:rPr>
              <a:t> </a:t>
            </a:r>
            <a:r>
              <a:rPr sz="800" spc="-5" dirty="0">
                <a:solidFill>
                  <a:srgbClr val="00293A"/>
                </a:solidFill>
                <a:latin typeface="Arial"/>
                <a:cs typeface="Arial"/>
              </a:rPr>
              <a:t>Confidential</a:t>
            </a:r>
            <a:r>
              <a:rPr sz="800" spc="-15" dirty="0">
                <a:solidFill>
                  <a:srgbClr val="00293A"/>
                </a:solidFill>
                <a:latin typeface="Arial"/>
                <a:cs typeface="Arial"/>
              </a:rPr>
              <a:t> </a:t>
            </a:r>
            <a:r>
              <a:rPr sz="800" dirty="0">
                <a:solidFill>
                  <a:srgbClr val="00293A"/>
                </a:solidFill>
                <a:latin typeface="Arial"/>
                <a:cs typeface="Arial"/>
              </a:rPr>
              <a:t>&amp;</a:t>
            </a:r>
            <a:r>
              <a:rPr sz="800" spc="-5" dirty="0">
                <a:solidFill>
                  <a:srgbClr val="00293A"/>
                </a:solidFill>
                <a:latin typeface="Arial"/>
                <a:cs typeface="Arial"/>
              </a:rPr>
              <a:t> </a:t>
            </a:r>
            <a:r>
              <a:rPr sz="800" dirty="0">
                <a:solidFill>
                  <a:srgbClr val="00293A"/>
                </a:solidFill>
                <a:latin typeface="Arial"/>
                <a:cs typeface="Arial"/>
              </a:rPr>
              <a:t>Proprietary</a:t>
            </a:r>
            <a:endParaRPr sz="800">
              <a:latin typeface="Arial"/>
              <a:cs typeface="Arial"/>
            </a:endParaRPr>
          </a:p>
        </p:txBody>
      </p:sp>
      <p:sp>
        <p:nvSpPr>
          <p:cNvPr id="38" name="object 16">
            <a:extLst>
              <a:ext uri="{FF2B5EF4-FFF2-40B4-BE49-F238E27FC236}">
                <a16:creationId xmlns:a16="http://schemas.microsoft.com/office/drawing/2014/main" id="{360A6EFA-1971-CD4E-B881-7308BFA3E06A}"/>
              </a:ext>
            </a:extLst>
          </p:cNvPr>
          <p:cNvSpPr txBox="1">
            <a:spLocks noGrp="1"/>
          </p:cNvSpPr>
          <p:nvPr>
            <p:ph type="sldNum" sz="quarter" idx="7"/>
          </p:nvPr>
        </p:nvSpPr>
        <p:spPr>
          <a:xfrm>
            <a:off x="13276849" y="7728223"/>
            <a:ext cx="438912" cy="274320"/>
          </a:xfrm>
          <a:prstGeom prst="rect">
            <a:avLst/>
          </a:prstGeom>
        </p:spPr>
        <p:txBody>
          <a:bodyPr vert="horz" wrap="square" lIns="0" tIns="3175" rIns="0" bIns="0" rtlCol="0">
            <a:spAutoFit/>
          </a:bodyPr>
          <a:lstStyle/>
          <a:p>
            <a:pPr marL="38100">
              <a:lnSpc>
                <a:spcPct val="100000"/>
              </a:lnSpc>
              <a:spcBef>
                <a:spcPts val="25"/>
              </a:spcBef>
            </a:pPr>
            <a:fld id="{81D60167-4931-47E6-BA6A-407CBD079E47}" type="slidenum">
              <a:rPr dirty="0"/>
              <a:t>‹#›</a:t>
            </a:fld>
            <a:endParaRPr dirty="0"/>
          </a:p>
        </p:txBody>
      </p:sp>
      <p:grpSp>
        <p:nvGrpSpPr>
          <p:cNvPr id="39" name="Group 38">
            <a:extLst>
              <a:ext uri="{FF2B5EF4-FFF2-40B4-BE49-F238E27FC236}">
                <a16:creationId xmlns:a16="http://schemas.microsoft.com/office/drawing/2014/main" id="{D274C23A-099A-3140-A036-60AFF2333731}"/>
              </a:ext>
            </a:extLst>
          </p:cNvPr>
          <p:cNvGrpSpPr/>
          <p:nvPr userDrawn="1"/>
        </p:nvGrpSpPr>
        <p:grpSpPr>
          <a:xfrm>
            <a:off x="905331" y="7539228"/>
            <a:ext cx="847269" cy="152400"/>
            <a:chOff x="914400" y="7539228"/>
            <a:chExt cx="847269" cy="152400"/>
          </a:xfrm>
        </p:grpSpPr>
        <p:sp>
          <p:nvSpPr>
            <p:cNvPr id="40" name="object 4">
              <a:extLst>
                <a:ext uri="{FF2B5EF4-FFF2-40B4-BE49-F238E27FC236}">
                  <a16:creationId xmlns:a16="http://schemas.microsoft.com/office/drawing/2014/main" id="{91FD24DC-6D12-0143-A59D-EF752643FC3B}"/>
                </a:ext>
              </a:extLst>
            </p:cNvPr>
            <p:cNvSpPr/>
            <p:nvPr userDrawn="1"/>
          </p:nvSpPr>
          <p:spPr>
            <a:xfrm>
              <a:off x="914400" y="7539228"/>
              <a:ext cx="168275" cy="152400"/>
            </a:xfrm>
            <a:custGeom>
              <a:avLst/>
              <a:gdLst/>
              <a:ahLst/>
              <a:cxnLst/>
              <a:rect l="l" t="t" r="r" b="b"/>
              <a:pathLst>
                <a:path w="168275" h="152400">
                  <a:moveTo>
                    <a:pt x="21704" y="0"/>
                  </a:moveTo>
                  <a:lnTo>
                    <a:pt x="0" y="0"/>
                  </a:lnTo>
                  <a:lnTo>
                    <a:pt x="0" y="152311"/>
                  </a:lnTo>
                  <a:lnTo>
                    <a:pt x="21704" y="152311"/>
                  </a:lnTo>
                  <a:lnTo>
                    <a:pt x="21704" y="0"/>
                  </a:lnTo>
                  <a:close/>
                </a:path>
                <a:path w="168275" h="152400">
                  <a:moveTo>
                    <a:pt x="81610" y="0"/>
                  </a:moveTo>
                  <a:lnTo>
                    <a:pt x="36169" y="0"/>
                  </a:lnTo>
                  <a:lnTo>
                    <a:pt x="36169" y="152311"/>
                  </a:lnTo>
                  <a:lnTo>
                    <a:pt x="81610" y="152311"/>
                  </a:lnTo>
                  <a:lnTo>
                    <a:pt x="81610" y="0"/>
                  </a:lnTo>
                  <a:close/>
                </a:path>
                <a:path w="168275" h="152400">
                  <a:moveTo>
                    <a:pt x="167944" y="0"/>
                  </a:moveTo>
                  <a:lnTo>
                    <a:pt x="96075" y="0"/>
                  </a:lnTo>
                  <a:lnTo>
                    <a:pt x="96075" y="152311"/>
                  </a:lnTo>
                  <a:lnTo>
                    <a:pt x="167944" y="152311"/>
                  </a:lnTo>
                  <a:lnTo>
                    <a:pt x="167944" y="0"/>
                  </a:lnTo>
                  <a:close/>
                </a:path>
              </a:pathLst>
            </a:custGeom>
            <a:solidFill>
              <a:srgbClr val="00293A"/>
            </a:solidFill>
          </p:spPr>
          <p:txBody>
            <a:bodyPr wrap="square" lIns="0" tIns="0" rIns="0" bIns="0" rtlCol="0"/>
            <a:lstStyle/>
            <a:p>
              <a:endParaRPr/>
            </a:p>
          </p:txBody>
        </p:sp>
        <p:sp>
          <p:nvSpPr>
            <p:cNvPr id="41" name="object 5">
              <a:extLst>
                <a:ext uri="{FF2B5EF4-FFF2-40B4-BE49-F238E27FC236}">
                  <a16:creationId xmlns:a16="http://schemas.microsoft.com/office/drawing/2014/main" id="{EE40D9D1-BBAA-944C-8A3A-BB5F621D977A}"/>
                </a:ext>
              </a:extLst>
            </p:cNvPr>
            <p:cNvSpPr/>
            <p:nvPr userDrawn="1"/>
          </p:nvSpPr>
          <p:spPr>
            <a:xfrm>
              <a:off x="1138734" y="7562905"/>
              <a:ext cx="622935" cy="91440"/>
            </a:xfrm>
            <a:custGeom>
              <a:avLst/>
              <a:gdLst/>
              <a:ahLst/>
              <a:cxnLst/>
              <a:rect l="l" t="t" r="r" b="b"/>
              <a:pathLst>
                <a:path w="622935" h="91440">
                  <a:moveTo>
                    <a:pt x="144246" y="22097"/>
                  </a:moveTo>
                  <a:lnTo>
                    <a:pt x="111326" y="43395"/>
                  </a:lnTo>
                  <a:lnTo>
                    <a:pt x="108609" y="56756"/>
                  </a:lnTo>
                  <a:lnTo>
                    <a:pt x="111394" y="69852"/>
                  </a:lnTo>
                  <a:lnTo>
                    <a:pt x="119048" y="80776"/>
                  </a:lnTo>
                  <a:lnTo>
                    <a:pt x="130385" y="88212"/>
                  </a:lnTo>
                  <a:lnTo>
                    <a:pt x="144246" y="90957"/>
                  </a:lnTo>
                  <a:lnTo>
                    <a:pt x="158423" y="88274"/>
                  </a:lnTo>
                  <a:lnTo>
                    <a:pt x="169638" y="80924"/>
                  </a:lnTo>
                  <a:lnTo>
                    <a:pt x="172439" y="76758"/>
                  </a:lnTo>
                  <a:lnTo>
                    <a:pt x="144246" y="76758"/>
                  </a:lnTo>
                  <a:lnTo>
                    <a:pt x="136349" y="75137"/>
                  </a:lnTo>
                  <a:lnTo>
                    <a:pt x="130132" y="70758"/>
                  </a:lnTo>
                  <a:lnTo>
                    <a:pt x="126060" y="64350"/>
                  </a:lnTo>
                  <a:lnTo>
                    <a:pt x="124621" y="56756"/>
                  </a:lnTo>
                  <a:lnTo>
                    <a:pt x="124645" y="56413"/>
                  </a:lnTo>
                  <a:lnTo>
                    <a:pt x="126142" y="48896"/>
                  </a:lnTo>
                  <a:lnTo>
                    <a:pt x="130340" y="42405"/>
                  </a:lnTo>
                  <a:lnTo>
                    <a:pt x="136547" y="37943"/>
                  </a:lnTo>
                  <a:lnTo>
                    <a:pt x="144119" y="36283"/>
                  </a:lnTo>
                  <a:lnTo>
                    <a:pt x="172276" y="36283"/>
                  </a:lnTo>
                  <a:lnTo>
                    <a:pt x="169548" y="32273"/>
                  </a:lnTo>
                  <a:lnTo>
                    <a:pt x="158321" y="24841"/>
                  </a:lnTo>
                  <a:lnTo>
                    <a:pt x="144246" y="22097"/>
                  </a:lnTo>
                  <a:close/>
                </a:path>
                <a:path w="622935" h="91440">
                  <a:moveTo>
                    <a:pt x="172276" y="36283"/>
                  </a:moveTo>
                  <a:lnTo>
                    <a:pt x="144119" y="36283"/>
                  </a:lnTo>
                  <a:lnTo>
                    <a:pt x="151948" y="37995"/>
                  </a:lnTo>
                  <a:lnTo>
                    <a:pt x="158127" y="42552"/>
                  </a:lnTo>
                  <a:lnTo>
                    <a:pt x="162182" y="49094"/>
                  </a:lnTo>
                  <a:lnTo>
                    <a:pt x="163639" y="56756"/>
                  </a:lnTo>
                  <a:lnTo>
                    <a:pt x="162202" y="64398"/>
                  </a:lnTo>
                  <a:lnTo>
                    <a:pt x="158191" y="70772"/>
                  </a:lnTo>
                  <a:lnTo>
                    <a:pt x="152055" y="75138"/>
                  </a:lnTo>
                  <a:lnTo>
                    <a:pt x="144246" y="76758"/>
                  </a:lnTo>
                  <a:lnTo>
                    <a:pt x="172439" y="76758"/>
                  </a:lnTo>
                  <a:lnTo>
                    <a:pt x="177013" y="69954"/>
                  </a:lnTo>
                  <a:lnTo>
                    <a:pt x="179666" y="56413"/>
                  </a:lnTo>
                  <a:lnTo>
                    <a:pt x="176979" y="43197"/>
                  </a:lnTo>
                  <a:lnTo>
                    <a:pt x="172276" y="36283"/>
                  </a:lnTo>
                  <a:close/>
                </a:path>
                <a:path w="622935" h="91440">
                  <a:moveTo>
                    <a:pt x="14693" y="24307"/>
                  </a:moveTo>
                  <a:lnTo>
                    <a:pt x="0" y="24307"/>
                  </a:lnTo>
                  <a:lnTo>
                    <a:pt x="0" y="88861"/>
                  </a:lnTo>
                  <a:lnTo>
                    <a:pt x="16027" y="88861"/>
                  </a:lnTo>
                  <a:lnTo>
                    <a:pt x="16027" y="41528"/>
                  </a:lnTo>
                  <a:lnTo>
                    <a:pt x="20358" y="36283"/>
                  </a:lnTo>
                  <a:lnTo>
                    <a:pt x="97423" y="36283"/>
                  </a:lnTo>
                  <a:lnTo>
                    <a:pt x="94617" y="32219"/>
                  </a:lnTo>
                  <a:lnTo>
                    <a:pt x="51689" y="32219"/>
                  </a:lnTo>
                  <a:lnTo>
                    <a:pt x="50054" y="29768"/>
                  </a:lnTo>
                  <a:lnTo>
                    <a:pt x="14693" y="29768"/>
                  </a:lnTo>
                  <a:lnTo>
                    <a:pt x="14693" y="24307"/>
                  </a:lnTo>
                  <a:close/>
                </a:path>
                <a:path w="622935" h="91440">
                  <a:moveTo>
                    <a:pt x="66751" y="36283"/>
                  </a:moveTo>
                  <a:lnTo>
                    <a:pt x="37719" y="36283"/>
                  </a:lnTo>
                  <a:lnTo>
                    <a:pt x="42176" y="42913"/>
                  </a:lnTo>
                  <a:lnTo>
                    <a:pt x="42176" y="88861"/>
                  </a:lnTo>
                  <a:lnTo>
                    <a:pt x="58191" y="88861"/>
                  </a:lnTo>
                  <a:lnTo>
                    <a:pt x="58191" y="38734"/>
                  </a:lnTo>
                  <a:lnTo>
                    <a:pt x="66751" y="36283"/>
                  </a:lnTo>
                  <a:close/>
                </a:path>
                <a:path w="622935" h="91440">
                  <a:moveTo>
                    <a:pt x="97423" y="36283"/>
                  </a:moveTo>
                  <a:lnTo>
                    <a:pt x="80251" y="36283"/>
                  </a:lnTo>
                  <a:lnTo>
                    <a:pt x="84340" y="42341"/>
                  </a:lnTo>
                  <a:lnTo>
                    <a:pt x="84340" y="88861"/>
                  </a:lnTo>
                  <a:lnTo>
                    <a:pt x="100368" y="88861"/>
                  </a:lnTo>
                  <a:lnTo>
                    <a:pt x="100368" y="50012"/>
                  </a:lnTo>
                  <a:lnTo>
                    <a:pt x="98131" y="37308"/>
                  </a:lnTo>
                  <a:lnTo>
                    <a:pt x="97423" y="36283"/>
                  </a:lnTo>
                  <a:close/>
                </a:path>
                <a:path w="622935" h="91440">
                  <a:moveTo>
                    <a:pt x="73253" y="22097"/>
                  </a:moveTo>
                  <a:lnTo>
                    <a:pt x="64223" y="22097"/>
                  </a:lnTo>
                  <a:lnTo>
                    <a:pt x="57111" y="24891"/>
                  </a:lnTo>
                  <a:lnTo>
                    <a:pt x="51689" y="32219"/>
                  </a:lnTo>
                  <a:lnTo>
                    <a:pt x="94617" y="32219"/>
                  </a:lnTo>
                  <a:lnTo>
                    <a:pt x="92144" y="28640"/>
                  </a:lnTo>
                  <a:lnTo>
                    <a:pt x="83490" y="23678"/>
                  </a:lnTo>
                  <a:lnTo>
                    <a:pt x="73253" y="22097"/>
                  </a:lnTo>
                  <a:close/>
                </a:path>
                <a:path w="622935" h="91440">
                  <a:moveTo>
                    <a:pt x="40487" y="22097"/>
                  </a:moveTo>
                  <a:lnTo>
                    <a:pt x="24574" y="22097"/>
                  </a:lnTo>
                  <a:lnTo>
                    <a:pt x="18199" y="24777"/>
                  </a:lnTo>
                  <a:lnTo>
                    <a:pt x="14935" y="29768"/>
                  </a:lnTo>
                  <a:lnTo>
                    <a:pt x="50054" y="29768"/>
                  </a:lnTo>
                  <a:lnTo>
                    <a:pt x="47345" y="25704"/>
                  </a:lnTo>
                  <a:lnTo>
                    <a:pt x="40487" y="22097"/>
                  </a:lnTo>
                  <a:close/>
                </a:path>
                <a:path w="622935" h="91440">
                  <a:moveTo>
                    <a:pt x="228130" y="22097"/>
                  </a:moveTo>
                  <a:lnTo>
                    <a:pt x="220052" y="22097"/>
                  </a:lnTo>
                  <a:lnTo>
                    <a:pt x="207195" y="24616"/>
                  </a:lnTo>
                  <a:lnTo>
                    <a:pt x="196181" y="31692"/>
                  </a:lnTo>
                  <a:lnTo>
                    <a:pt x="188490" y="42607"/>
                  </a:lnTo>
                  <a:lnTo>
                    <a:pt x="185597" y="56641"/>
                  </a:lnTo>
                  <a:lnTo>
                    <a:pt x="188298" y="70099"/>
                  </a:lnTo>
                  <a:lnTo>
                    <a:pt x="195640" y="80995"/>
                  </a:lnTo>
                  <a:lnTo>
                    <a:pt x="206482" y="88294"/>
                  </a:lnTo>
                  <a:lnTo>
                    <a:pt x="219684" y="90957"/>
                  </a:lnTo>
                  <a:lnTo>
                    <a:pt x="228485" y="90957"/>
                  </a:lnTo>
                  <a:lnTo>
                    <a:pt x="236677" y="87464"/>
                  </a:lnTo>
                  <a:lnTo>
                    <a:pt x="241020" y="80949"/>
                  </a:lnTo>
                  <a:lnTo>
                    <a:pt x="255955" y="80949"/>
                  </a:lnTo>
                  <a:lnTo>
                    <a:pt x="255955" y="76758"/>
                  </a:lnTo>
                  <a:lnTo>
                    <a:pt x="221373" y="76758"/>
                  </a:lnTo>
                  <a:lnTo>
                    <a:pt x="213608" y="75128"/>
                  </a:lnTo>
                  <a:lnTo>
                    <a:pt x="207335" y="70685"/>
                  </a:lnTo>
                  <a:lnTo>
                    <a:pt x="203141" y="64103"/>
                  </a:lnTo>
                  <a:lnTo>
                    <a:pt x="201612" y="56057"/>
                  </a:lnTo>
                  <a:lnTo>
                    <a:pt x="203258" y="48456"/>
                  </a:lnTo>
                  <a:lnTo>
                    <a:pt x="207640" y="42160"/>
                  </a:lnTo>
                  <a:lnTo>
                    <a:pt x="213919" y="37869"/>
                  </a:lnTo>
                  <a:lnTo>
                    <a:pt x="221259" y="36283"/>
                  </a:lnTo>
                  <a:lnTo>
                    <a:pt x="255955" y="36283"/>
                  </a:lnTo>
                  <a:lnTo>
                    <a:pt x="255955" y="30010"/>
                  </a:lnTo>
                  <a:lnTo>
                    <a:pt x="239928" y="30010"/>
                  </a:lnTo>
                  <a:lnTo>
                    <a:pt x="234022" y="24307"/>
                  </a:lnTo>
                  <a:lnTo>
                    <a:pt x="228130" y="22097"/>
                  </a:lnTo>
                  <a:close/>
                </a:path>
                <a:path w="622935" h="91440">
                  <a:moveTo>
                    <a:pt x="255955" y="80949"/>
                  </a:moveTo>
                  <a:lnTo>
                    <a:pt x="241261" y="80949"/>
                  </a:lnTo>
                  <a:lnTo>
                    <a:pt x="241261" y="88861"/>
                  </a:lnTo>
                  <a:lnTo>
                    <a:pt x="255955" y="88861"/>
                  </a:lnTo>
                  <a:lnTo>
                    <a:pt x="255955" y="80949"/>
                  </a:lnTo>
                  <a:close/>
                </a:path>
                <a:path w="622935" h="91440">
                  <a:moveTo>
                    <a:pt x="255955" y="36283"/>
                  </a:moveTo>
                  <a:lnTo>
                    <a:pt x="221259" y="36283"/>
                  </a:lnTo>
                  <a:lnTo>
                    <a:pt x="229144" y="37941"/>
                  </a:lnTo>
                  <a:lnTo>
                    <a:pt x="235445" y="42391"/>
                  </a:lnTo>
                  <a:lnTo>
                    <a:pt x="239622" y="48847"/>
                  </a:lnTo>
                  <a:lnTo>
                    <a:pt x="241042" y="56057"/>
                  </a:lnTo>
                  <a:lnTo>
                    <a:pt x="241112" y="56641"/>
                  </a:lnTo>
                  <a:lnTo>
                    <a:pt x="239572" y="64350"/>
                  </a:lnTo>
                  <a:lnTo>
                    <a:pt x="235321" y="70786"/>
                  </a:lnTo>
                  <a:lnTo>
                    <a:pt x="229036" y="75151"/>
                  </a:lnTo>
                  <a:lnTo>
                    <a:pt x="221373" y="76758"/>
                  </a:lnTo>
                  <a:lnTo>
                    <a:pt x="255955" y="76758"/>
                  </a:lnTo>
                  <a:lnTo>
                    <a:pt x="255955" y="36283"/>
                  </a:lnTo>
                  <a:close/>
                </a:path>
                <a:path w="622935" h="91440">
                  <a:moveTo>
                    <a:pt x="255955" y="0"/>
                  </a:moveTo>
                  <a:lnTo>
                    <a:pt x="239928" y="0"/>
                  </a:lnTo>
                  <a:lnTo>
                    <a:pt x="239928" y="30010"/>
                  </a:lnTo>
                  <a:lnTo>
                    <a:pt x="255955" y="30010"/>
                  </a:lnTo>
                  <a:lnTo>
                    <a:pt x="255955" y="0"/>
                  </a:lnTo>
                  <a:close/>
                </a:path>
                <a:path w="622935" h="91440">
                  <a:moveTo>
                    <a:pt x="283578" y="0"/>
                  </a:moveTo>
                  <a:lnTo>
                    <a:pt x="274523" y="0"/>
                  </a:lnTo>
                  <a:lnTo>
                    <a:pt x="270852" y="3543"/>
                  </a:lnTo>
                  <a:lnTo>
                    <a:pt x="270852" y="12280"/>
                  </a:lnTo>
                  <a:lnTo>
                    <a:pt x="274523" y="15824"/>
                  </a:lnTo>
                  <a:lnTo>
                    <a:pt x="283578" y="15824"/>
                  </a:lnTo>
                  <a:lnTo>
                    <a:pt x="287248" y="12280"/>
                  </a:lnTo>
                  <a:lnTo>
                    <a:pt x="287248" y="3543"/>
                  </a:lnTo>
                  <a:lnTo>
                    <a:pt x="283578" y="0"/>
                  </a:lnTo>
                  <a:close/>
                </a:path>
                <a:path w="622935" h="91440">
                  <a:moveTo>
                    <a:pt x="534962" y="24307"/>
                  </a:moveTo>
                  <a:lnTo>
                    <a:pt x="520255" y="24307"/>
                  </a:lnTo>
                  <a:lnTo>
                    <a:pt x="520255" y="88861"/>
                  </a:lnTo>
                  <a:lnTo>
                    <a:pt x="536282" y="88861"/>
                  </a:lnTo>
                  <a:lnTo>
                    <a:pt x="536282" y="42456"/>
                  </a:lnTo>
                  <a:lnTo>
                    <a:pt x="541223" y="37452"/>
                  </a:lnTo>
                  <a:lnTo>
                    <a:pt x="550862" y="37096"/>
                  </a:lnTo>
                  <a:lnTo>
                    <a:pt x="550862" y="30010"/>
                  </a:lnTo>
                  <a:lnTo>
                    <a:pt x="534962" y="30010"/>
                  </a:lnTo>
                  <a:lnTo>
                    <a:pt x="534962" y="24307"/>
                  </a:lnTo>
                  <a:close/>
                </a:path>
                <a:path w="622935" h="91440">
                  <a:moveTo>
                    <a:pt x="550862" y="22097"/>
                  </a:moveTo>
                  <a:lnTo>
                    <a:pt x="542912" y="22097"/>
                  </a:lnTo>
                  <a:lnTo>
                    <a:pt x="539419" y="23964"/>
                  </a:lnTo>
                  <a:lnTo>
                    <a:pt x="535203" y="30010"/>
                  </a:lnTo>
                  <a:lnTo>
                    <a:pt x="550862" y="30010"/>
                  </a:lnTo>
                  <a:lnTo>
                    <a:pt x="550862" y="22097"/>
                  </a:lnTo>
                  <a:close/>
                </a:path>
                <a:path w="622935" h="91440">
                  <a:moveTo>
                    <a:pt x="587946" y="22097"/>
                  </a:moveTo>
                  <a:lnTo>
                    <a:pt x="573861" y="24830"/>
                  </a:lnTo>
                  <a:lnTo>
                    <a:pt x="562722" y="32273"/>
                  </a:lnTo>
                  <a:lnTo>
                    <a:pt x="555401" y="43293"/>
                  </a:lnTo>
                  <a:lnTo>
                    <a:pt x="552767" y="56756"/>
                  </a:lnTo>
                  <a:lnTo>
                    <a:pt x="555453" y="70147"/>
                  </a:lnTo>
                  <a:lnTo>
                    <a:pt x="562871" y="81010"/>
                  </a:lnTo>
                  <a:lnTo>
                    <a:pt x="574064" y="88295"/>
                  </a:lnTo>
                  <a:lnTo>
                    <a:pt x="588073" y="90957"/>
                  </a:lnTo>
                  <a:lnTo>
                    <a:pt x="598504" y="89281"/>
                  </a:lnTo>
                  <a:lnTo>
                    <a:pt x="607920" y="84616"/>
                  </a:lnTo>
                  <a:lnTo>
                    <a:pt x="615484" y="77509"/>
                  </a:lnTo>
                  <a:lnTo>
                    <a:pt x="615890" y="76758"/>
                  </a:lnTo>
                  <a:lnTo>
                    <a:pt x="578192" y="76758"/>
                  </a:lnTo>
                  <a:lnTo>
                    <a:pt x="570839" y="69202"/>
                  </a:lnTo>
                  <a:lnTo>
                    <a:pt x="569633" y="63499"/>
                  </a:lnTo>
                  <a:lnTo>
                    <a:pt x="621563" y="63499"/>
                  </a:lnTo>
                  <a:lnTo>
                    <a:pt x="622173" y="60705"/>
                  </a:lnTo>
                  <a:lnTo>
                    <a:pt x="622528" y="58153"/>
                  </a:lnTo>
                  <a:lnTo>
                    <a:pt x="622528" y="55714"/>
                  </a:lnTo>
                  <a:lnTo>
                    <a:pt x="621584" y="51053"/>
                  </a:lnTo>
                  <a:lnTo>
                    <a:pt x="569150" y="51053"/>
                  </a:lnTo>
                  <a:lnTo>
                    <a:pt x="571690" y="41173"/>
                  </a:lnTo>
                  <a:lnTo>
                    <a:pt x="579158" y="36283"/>
                  </a:lnTo>
                  <a:lnTo>
                    <a:pt x="615571" y="36283"/>
                  </a:lnTo>
                  <a:lnTo>
                    <a:pt x="612514" y="31838"/>
                  </a:lnTo>
                  <a:lnTo>
                    <a:pt x="601536" y="24700"/>
                  </a:lnTo>
                  <a:lnTo>
                    <a:pt x="587946" y="22097"/>
                  </a:lnTo>
                  <a:close/>
                </a:path>
                <a:path w="622935" h="91440">
                  <a:moveTo>
                    <a:pt x="620356" y="68503"/>
                  </a:moveTo>
                  <a:lnTo>
                    <a:pt x="603491" y="68503"/>
                  </a:lnTo>
                  <a:lnTo>
                    <a:pt x="600240" y="74206"/>
                  </a:lnTo>
                  <a:lnTo>
                    <a:pt x="594702" y="76758"/>
                  </a:lnTo>
                  <a:lnTo>
                    <a:pt x="615890" y="76758"/>
                  </a:lnTo>
                  <a:lnTo>
                    <a:pt x="620356" y="68503"/>
                  </a:lnTo>
                  <a:close/>
                </a:path>
                <a:path w="622935" h="91440">
                  <a:moveTo>
                    <a:pt x="615571" y="36283"/>
                  </a:moveTo>
                  <a:lnTo>
                    <a:pt x="597954" y="36283"/>
                  </a:lnTo>
                  <a:lnTo>
                    <a:pt x="604570" y="41757"/>
                  </a:lnTo>
                  <a:lnTo>
                    <a:pt x="606145" y="51053"/>
                  </a:lnTo>
                  <a:lnTo>
                    <a:pt x="621584" y="51053"/>
                  </a:lnTo>
                  <a:lnTo>
                    <a:pt x="619854" y="42511"/>
                  </a:lnTo>
                  <a:lnTo>
                    <a:pt x="615571" y="36283"/>
                  </a:lnTo>
                  <a:close/>
                </a:path>
                <a:path w="622935" h="91440">
                  <a:moveTo>
                    <a:pt x="478802" y="22097"/>
                  </a:moveTo>
                  <a:lnTo>
                    <a:pt x="469404" y="22097"/>
                  </a:lnTo>
                  <a:lnTo>
                    <a:pt x="455983" y="24789"/>
                  </a:lnTo>
                  <a:lnTo>
                    <a:pt x="445376" y="32115"/>
                  </a:lnTo>
                  <a:lnTo>
                    <a:pt x="438407" y="42950"/>
                  </a:lnTo>
                  <a:lnTo>
                    <a:pt x="435902" y="56172"/>
                  </a:lnTo>
                  <a:lnTo>
                    <a:pt x="438323" y="69852"/>
                  </a:lnTo>
                  <a:lnTo>
                    <a:pt x="445058" y="80894"/>
                  </a:lnTo>
                  <a:lnTo>
                    <a:pt x="455318" y="88270"/>
                  </a:lnTo>
                  <a:lnTo>
                    <a:pt x="468312" y="90957"/>
                  </a:lnTo>
                  <a:lnTo>
                    <a:pt x="474748" y="90225"/>
                  </a:lnTo>
                  <a:lnTo>
                    <a:pt x="481193" y="88163"/>
                  </a:lnTo>
                  <a:lnTo>
                    <a:pt x="487071" y="84967"/>
                  </a:lnTo>
                  <a:lnTo>
                    <a:pt x="491807" y="80835"/>
                  </a:lnTo>
                  <a:lnTo>
                    <a:pt x="506514" y="80835"/>
                  </a:lnTo>
                  <a:lnTo>
                    <a:pt x="506514" y="76758"/>
                  </a:lnTo>
                  <a:lnTo>
                    <a:pt x="471817" y="76758"/>
                  </a:lnTo>
                  <a:lnTo>
                    <a:pt x="463931" y="75172"/>
                  </a:lnTo>
                  <a:lnTo>
                    <a:pt x="457625" y="70872"/>
                  </a:lnTo>
                  <a:lnTo>
                    <a:pt x="453443" y="64542"/>
                  </a:lnTo>
                  <a:lnTo>
                    <a:pt x="451929" y="56870"/>
                  </a:lnTo>
                  <a:lnTo>
                    <a:pt x="453441" y="48799"/>
                  </a:lnTo>
                  <a:lnTo>
                    <a:pt x="457609" y="42262"/>
                  </a:lnTo>
                  <a:lnTo>
                    <a:pt x="463877" y="37882"/>
                  </a:lnTo>
                  <a:lnTo>
                    <a:pt x="471690" y="36283"/>
                  </a:lnTo>
                  <a:lnTo>
                    <a:pt x="506514" y="36283"/>
                  </a:lnTo>
                  <a:lnTo>
                    <a:pt x="506514" y="32448"/>
                  </a:lnTo>
                  <a:lnTo>
                    <a:pt x="491578" y="32448"/>
                  </a:lnTo>
                  <a:lnTo>
                    <a:pt x="488073" y="27444"/>
                  </a:lnTo>
                  <a:lnTo>
                    <a:pt x="478802" y="22097"/>
                  </a:lnTo>
                  <a:close/>
                </a:path>
                <a:path w="622935" h="91440">
                  <a:moveTo>
                    <a:pt x="506514" y="80835"/>
                  </a:moveTo>
                  <a:lnTo>
                    <a:pt x="491807" y="80835"/>
                  </a:lnTo>
                  <a:lnTo>
                    <a:pt x="491807" y="88861"/>
                  </a:lnTo>
                  <a:lnTo>
                    <a:pt x="506514" y="88861"/>
                  </a:lnTo>
                  <a:lnTo>
                    <a:pt x="506514" y="80835"/>
                  </a:lnTo>
                  <a:close/>
                </a:path>
                <a:path w="622935" h="91440">
                  <a:moveTo>
                    <a:pt x="506514" y="36283"/>
                  </a:moveTo>
                  <a:lnTo>
                    <a:pt x="471690" y="36283"/>
                  </a:lnTo>
                  <a:lnTo>
                    <a:pt x="479639" y="37841"/>
                  </a:lnTo>
                  <a:lnTo>
                    <a:pt x="485846" y="42114"/>
                  </a:lnTo>
                  <a:lnTo>
                    <a:pt x="489884" y="48505"/>
                  </a:lnTo>
                  <a:lnTo>
                    <a:pt x="491280" y="56172"/>
                  </a:lnTo>
                  <a:lnTo>
                    <a:pt x="491242" y="56870"/>
                  </a:lnTo>
                  <a:lnTo>
                    <a:pt x="489919" y="64253"/>
                  </a:lnTo>
                  <a:lnTo>
                    <a:pt x="485952" y="70729"/>
                  </a:lnTo>
                  <a:lnTo>
                    <a:pt x="479794" y="75133"/>
                  </a:lnTo>
                  <a:lnTo>
                    <a:pt x="471817" y="76758"/>
                  </a:lnTo>
                  <a:lnTo>
                    <a:pt x="506514" y="76758"/>
                  </a:lnTo>
                  <a:lnTo>
                    <a:pt x="506514" y="36283"/>
                  </a:lnTo>
                  <a:close/>
                </a:path>
                <a:path w="622935" h="91440">
                  <a:moveTo>
                    <a:pt x="506514" y="24307"/>
                  </a:moveTo>
                  <a:lnTo>
                    <a:pt x="491807" y="24307"/>
                  </a:lnTo>
                  <a:lnTo>
                    <a:pt x="491807" y="32448"/>
                  </a:lnTo>
                  <a:lnTo>
                    <a:pt x="506514" y="32448"/>
                  </a:lnTo>
                  <a:lnTo>
                    <a:pt x="506514" y="24307"/>
                  </a:lnTo>
                  <a:close/>
                </a:path>
                <a:path w="622935" h="91440">
                  <a:moveTo>
                    <a:pt x="287058" y="24307"/>
                  </a:moveTo>
                  <a:lnTo>
                    <a:pt x="271030" y="24307"/>
                  </a:lnTo>
                  <a:lnTo>
                    <a:pt x="271030" y="88849"/>
                  </a:lnTo>
                  <a:lnTo>
                    <a:pt x="287058" y="88849"/>
                  </a:lnTo>
                  <a:lnTo>
                    <a:pt x="287058" y="24307"/>
                  </a:lnTo>
                  <a:close/>
                </a:path>
                <a:path w="622935" h="91440">
                  <a:moveTo>
                    <a:pt x="312902" y="24307"/>
                  </a:moveTo>
                  <a:lnTo>
                    <a:pt x="295071" y="24307"/>
                  </a:lnTo>
                  <a:lnTo>
                    <a:pt x="328193" y="90957"/>
                  </a:lnTo>
                  <a:lnTo>
                    <a:pt x="345339" y="57530"/>
                  </a:lnTo>
                  <a:lnTo>
                    <a:pt x="328637" y="57530"/>
                  </a:lnTo>
                  <a:lnTo>
                    <a:pt x="312902" y="24307"/>
                  </a:lnTo>
                  <a:close/>
                </a:path>
                <a:path w="622935" h="91440">
                  <a:moveTo>
                    <a:pt x="396798" y="22097"/>
                  </a:moveTo>
                  <a:lnTo>
                    <a:pt x="382981" y="24823"/>
                  </a:lnTo>
                  <a:lnTo>
                    <a:pt x="371725" y="32216"/>
                  </a:lnTo>
                  <a:lnTo>
                    <a:pt x="364151" y="43100"/>
                  </a:lnTo>
                  <a:lnTo>
                    <a:pt x="361378" y="56299"/>
                  </a:lnTo>
                  <a:lnTo>
                    <a:pt x="364153" y="69708"/>
                  </a:lnTo>
                  <a:lnTo>
                    <a:pt x="371740" y="80733"/>
                  </a:lnTo>
                  <a:lnTo>
                    <a:pt x="383029" y="88206"/>
                  </a:lnTo>
                  <a:lnTo>
                    <a:pt x="396913" y="90957"/>
                  </a:lnTo>
                  <a:lnTo>
                    <a:pt x="407807" y="89416"/>
                  </a:lnTo>
                  <a:lnTo>
                    <a:pt x="417279" y="84920"/>
                  </a:lnTo>
                  <a:lnTo>
                    <a:pt x="424943" y="77653"/>
                  </a:lnTo>
                  <a:lnTo>
                    <a:pt x="425440" y="76758"/>
                  </a:lnTo>
                  <a:lnTo>
                    <a:pt x="397522" y="76758"/>
                  </a:lnTo>
                  <a:lnTo>
                    <a:pt x="389552" y="75215"/>
                  </a:lnTo>
                  <a:lnTo>
                    <a:pt x="383173" y="70958"/>
                  </a:lnTo>
                  <a:lnTo>
                    <a:pt x="378940" y="64542"/>
                  </a:lnTo>
                  <a:lnTo>
                    <a:pt x="377405" y="56527"/>
                  </a:lnTo>
                  <a:lnTo>
                    <a:pt x="378842" y="48505"/>
                  </a:lnTo>
                  <a:lnTo>
                    <a:pt x="382854" y="42086"/>
                  </a:lnTo>
                  <a:lnTo>
                    <a:pt x="388989" y="37827"/>
                  </a:lnTo>
                  <a:lnTo>
                    <a:pt x="396798" y="36283"/>
                  </a:lnTo>
                  <a:lnTo>
                    <a:pt x="425386" y="36283"/>
                  </a:lnTo>
                  <a:lnTo>
                    <a:pt x="425095" y="35738"/>
                  </a:lnTo>
                  <a:lnTo>
                    <a:pt x="417312" y="28320"/>
                  </a:lnTo>
                  <a:lnTo>
                    <a:pt x="407677" y="23693"/>
                  </a:lnTo>
                  <a:lnTo>
                    <a:pt x="396798" y="22097"/>
                  </a:lnTo>
                  <a:close/>
                </a:path>
                <a:path w="622935" h="91440">
                  <a:moveTo>
                    <a:pt x="430415" y="67805"/>
                  </a:moveTo>
                  <a:lnTo>
                    <a:pt x="412343" y="67805"/>
                  </a:lnTo>
                  <a:lnTo>
                    <a:pt x="408965" y="73037"/>
                  </a:lnTo>
                  <a:lnTo>
                    <a:pt x="404152" y="76758"/>
                  </a:lnTo>
                  <a:lnTo>
                    <a:pt x="425440" y="76758"/>
                  </a:lnTo>
                  <a:lnTo>
                    <a:pt x="430415" y="67805"/>
                  </a:lnTo>
                  <a:close/>
                </a:path>
                <a:path w="622935" h="91440">
                  <a:moveTo>
                    <a:pt x="362381" y="24307"/>
                  </a:moveTo>
                  <a:lnTo>
                    <a:pt x="344398" y="24307"/>
                  </a:lnTo>
                  <a:lnTo>
                    <a:pt x="328637" y="57530"/>
                  </a:lnTo>
                  <a:lnTo>
                    <a:pt x="345339" y="57530"/>
                  </a:lnTo>
                  <a:lnTo>
                    <a:pt x="362381" y="24307"/>
                  </a:lnTo>
                  <a:close/>
                </a:path>
                <a:path w="622935" h="91440">
                  <a:moveTo>
                    <a:pt x="425386" y="36283"/>
                  </a:moveTo>
                  <a:lnTo>
                    <a:pt x="404152" y="36283"/>
                  </a:lnTo>
                  <a:lnTo>
                    <a:pt x="408851" y="39662"/>
                  </a:lnTo>
                  <a:lnTo>
                    <a:pt x="412343" y="45707"/>
                  </a:lnTo>
                  <a:lnTo>
                    <a:pt x="430415" y="45707"/>
                  </a:lnTo>
                  <a:lnTo>
                    <a:pt x="425386" y="36283"/>
                  </a:lnTo>
                  <a:close/>
                </a:path>
              </a:pathLst>
            </a:custGeom>
            <a:solidFill>
              <a:srgbClr val="00293A"/>
            </a:solidFill>
          </p:spPr>
          <p:txBody>
            <a:bodyPr wrap="square" lIns="0" tIns="0" rIns="0" bIns="0" rtlCol="0"/>
            <a:lstStyle/>
            <a:p>
              <a:endParaRPr/>
            </a:p>
          </p:txBody>
        </p:sp>
      </p:grpSp>
    </p:spTree>
    <p:extLst>
      <p:ext uri="{BB962C8B-B14F-4D97-AF65-F5344CB8AC3E}">
        <p14:creationId xmlns:p14="http://schemas.microsoft.com/office/powerpoint/2010/main" val="19311470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6_Title Slide 1">
    <p:spTree>
      <p:nvGrpSpPr>
        <p:cNvPr id="1" name=""/>
        <p:cNvGrpSpPr/>
        <p:nvPr/>
      </p:nvGrpSpPr>
      <p:grpSpPr>
        <a:xfrm>
          <a:off x="0" y="0"/>
          <a:ext cx="0" cy="0"/>
          <a:chOff x="0" y="0"/>
          <a:chExt cx="0" cy="0"/>
        </a:xfrm>
      </p:grpSpPr>
      <p:sp>
        <p:nvSpPr>
          <p:cNvPr id="31" name="object 7">
            <a:extLst>
              <a:ext uri="{FF2B5EF4-FFF2-40B4-BE49-F238E27FC236}">
                <a16:creationId xmlns:a16="http://schemas.microsoft.com/office/drawing/2014/main" id="{B80B0104-8CEA-4F45-A6C5-98957B0ED44E}"/>
              </a:ext>
            </a:extLst>
          </p:cNvPr>
          <p:cNvSpPr/>
          <p:nvPr userDrawn="1"/>
        </p:nvSpPr>
        <p:spPr>
          <a:xfrm>
            <a:off x="914400" y="7238113"/>
            <a:ext cx="12801600" cy="0"/>
          </a:xfrm>
          <a:custGeom>
            <a:avLst/>
            <a:gdLst/>
            <a:ahLst/>
            <a:cxnLst/>
            <a:rect l="l" t="t" r="r" b="b"/>
            <a:pathLst>
              <a:path w="12801600">
                <a:moveTo>
                  <a:pt x="12801600" y="0"/>
                </a:moveTo>
                <a:lnTo>
                  <a:pt x="0" y="0"/>
                </a:lnTo>
              </a:path>
            </a:pathLst>
          </a:custGeom>
          <a:ln w="6350">
            <a:solidFill>
              <a:srgbClr val="00293A"/>
            </a:solidFill>
          </a:ln>
        </p:spPr>
        <p:txBody>
          <a:bodyPr wrap="square" lIns="0" tIns="0" rIns="0" bIns="0" rtlCol="0"/>
          <a:lstStyle/>
          <a:p>
            <a:endParaRPr/>
          </a:p>
        </p:txBody>
      </p:sp>
      <p:pic>
        <p:nvPicPr>
          <p:cNvPr id="22" name="object 7">
            <a:extLst>
              <a:ext uri="{FF2B5EF4-FFF2-40B4-BE49-F238E27FC236}">
                <a16:creationId xmlns:a16="http://schemas.microsoft.com/office/drawing/2014/main" id="{AFC09A9D-83B3-5D4A-AF92-06EB3CD1CA90}"/>
              </a:ext>
            </a:extLst>
          </p:cNvPr>
          <p:cNvPicPr/>
          <p:nvPr userDrawn="1"/>
        </p:nvPicPr>
        <p:blipFill>
          <a:blip r:embed="rId2">
            <a:extLst>
              <a:ext uri="{28A0092B-C50C-407E-A947-70E740481C1C}">
                <a14:useLocalDpi xmlns:a14="http://schemas.microsoft.com/office/drawing/2010/main" val="0"/>
              </a:ext>
            </a:extLst>
          </a:blip>
          <a:srcRect/>
          <a:stretch/>
        </p:blipFill>
        <p:spPr>
          <a:xfrm>
            <a:off x="0" y="0"/>
            <a:ext cx="7315200" cy="8229600"/>
          </a:xfrm>
          <a:prstGeom prst="rect">
            <a:avLst/>
          </a:prstGeom>
        </p:spPr>
      </p:pic>
      <p:sp>
        <p:nvSpPr>
          <p:cNvPr id="24" name="Text Placeholder 14">
            <a:extLst>
              <a:ext uri="{FF2B5EF4-FFF2-40B4-BE49-F238E27FC236}">
                <a16:creationId xmlns:a16="http://schemas.microsoft.com/office/drawing/2014/main" id="{7E89C0E9-1BED-D14E-8FA3-50CC4B999AE1}"/>
              </a:ext>
            </a:extLst>
          </p:cNvPr>
          <p:cNvSpPr>
            <a:spLocks noGrp="1"/>
          </p:cNvSpPr>
          <p:nvPr>
            <p:ph type="body" sz="quarter" idx="10" hasCustomPrompt="1"/>
          </p:nvPr>
        </p:nvSpPr>
        <p:spPr>
          <a:xfrm>
            <a:off x="8076961" y="1798433"/>
            <a:ext cx="5638800" cy="4983358"/>
          </a:xfrm>
        </p:spPr>
        <p:txBody>
          <a:bodyPr>
            <a:noAutofit/>
          </a:bodyPr>
          <a:lstStyle>
            <a:lvl1pPr marL="285750" marR="0" indent="-285750" algn="l" defTabSz="1097280" rtl="0" eaLnBrk="1" fontAlgn="auto" latinLnBrk="0" hangingPunct="1">
              <a:lnSpc>
                <a:spcPct val="100000"/>
              </a:lnSpc>
              <a:spcBef>
                <a:spcPts val="1200"/>
              </a:spcBef>
              <a:spcAft>
                <a:spcPts val="0"/>
              </a:spcAft>
              <a:buClr>
                <a:schemeClr val="accent3"/>
              </a:buClr>
              <a:buSzTx/>
              <a:buFont typeface="Arial" panose="020B0604020202020204" pitchFamily="34" charset="0"/>
              <a:buChar char="•"/>
              <a:tabLst/>
              <a:defRPr sz="1800">
                <a:solidFill>
                  <a:srgbClr val="00609C"/>
                </a:solidFill>
                <a:latin typeface="Arial" panose="020B0604020202020204" pitchFamily="34" charset="0"/>
                <a:cs typeface="Arial" panose="020B0604020202020204" pitchFamily="34" charset="0"/>
              </a:defRPr>
            </a:lvl1pPr>
          </a:lstStyle>
          <a:p>
            <a:pPr lvl="0"/>
            <a:r>
              <a:rPr lang="en-US" dirty="0"/>
              <a:t>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a:p>
            <a:pPr marL="285750" marR="0" lvl="0" indent="-285750" algn="l" defTabSz="1097280" rtl="0" eaLnBrk="1" fontAlgn="auto" latinLnBrk="0" hangingPunct="1">
              <a:lnSpc>
                <a:spcPct val="100000"/>
              </a:lnSpc>
              <a:spcBef>
                <a:spcPts val="1200"/>
              </a:spcBef>
              <a:spcAft>
                <a:spcPts val="0"/>
              </a:spcAft>
              <a:buClr>
                <a:schemeClr val="accent3"/>
              </a:buClr>
              <a:buSzTx/>
              <a:tabLst/>
              <a:defRPr/>
            </a:pPr>
            <a:r>
              <a:rPr lang="en-US" dirty="0"/>
              <a:t>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a:p>
            <a:pPr marL="285750" marR="0" lvl="0" indent="-285750" algn="l" defTabSz="1097280" rtl="0" eaLnBrk="1" fontAlgn="auto" latinLnBrk="0" hangingPunct="1">
              <a:lnSpc>
                <a:spcPct val="100000"/>
              </a:lnSpc>
              <a:spcBef>
                <a:spcPts val="1200"/>
              </a:spcBef>
              <a:spcAft>
                <a:spcPts val="0"/>
              </a:spcAft>
              <a:buClr>
                <a:schemeClr val="accent3"/>
              </a:buClr>
              <a:buSzTx/>
              <a:tabLst/>
              <a:defRPr/>
            </a:pPr>
            <a:r>
              <a:rPr lang="en-US" dirty="0"/>
              <a:t>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a:p>
            <a:pPr marL="285750" marR="0" lvl="0" indent="-285750" algn="l" defTabSz="1097280" rtl="0" eaLnBrk="1" fontAlgn="auto" latinLnBrk="0" hangingPunct="1">
              <a:lnSpc>
                <a:spcPct val="100000"/>
              </a:lnSpc>
              <a:spcBef>
                <a:spcPts val="1200"/>
              </a:spcBef>
              <a:spcAft>
                <a:spcPts val="0"/>
              </a:spcAft>
              <a:buClr>
                <a:schemeClr val="accent3"/>
              </a:buClr>
              <a:buSzTx/>
              <a:tabLst/>
              <a:defRPr/>
            </a:pPr>
            <a:r>
              <a:rPr lang="en-US" dirty="0"/>
              <a:t>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a:p>
            <a:pPr marL="285750" marR="0" lvl="0" indent="-285750" algn="l" defTabSz="1097280" rtl="0" eaLnBrk="1" fontAlgn="auto" latinLnBrk="0" hangingPunct="1">
              <a:lnSpc>
                <a:spcPct val="100000"/>
              </a:lnSpc>
              <a:spcBef>
                <a:spcPts val="1200"/>
              </a:spcBef>
              <a:spcAft>
                <a:spcPts val="0"/>
              </a:spcAft>
              <a:buClr>
                <a:schemeClr val="accent3"/>
              </a:buClr>
              <a:buSzTx/>
              <a:tabLst/>
              <a:defRPr/>
            </a:pPr>
            <a:r>
              <a:rPr lang="en-US" dirty="0"/>
              <a:t>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
        <p:nvSpPr>
          <p:cNvPr id="29" name="Text Placeholder 7">
            <a:extLst>
              <a:ext uri="{FF2B5EF4-FFF2-40B4-BE49-F238E27FC236}">
                <a16:creationId xmlns:a16="http://schemas.microsoft.com/office/drawing/2014/main" id="{60A03003-A040-0141-BF84-58197346BD43}"/>
              </a:ext>
            </a:extLst>
          </p:cNvPr>
          <p:cNvSpPr>
            <a:spLocks noGrp="1"/>
          </p:cNvSpPr>
          <p:nvPr>
            <p:ph type="body" sz="quarter" idx="14" hasCustomPrompt="1"/>
          </p:nvPr>
        </p:nvSpPr>
        <p:spPr>
          <a:xfrm>
            <a:off x="8074379" y="684928"/>
            <a:ext cx="5638800" cy="796925"/>
          </a:xfrm>
        </p:spPr>
        <p:txBody>
          <a:bodyPr>
            <a:normAutofit/>
          </a:bodyPr>
          <a:lstStyle>
            <a:lvl1pPr marL="0" indent="0">
              <a:buNone/>
              <a:defRPr lang="en-US" sz="3200" b="0" i="0" kern="1200" spc="10" dirty="0">
                <a:solidFill>
                  <a:schemeClr val="accent1"/>
                </a:solidFill>
                <a:latin typeface="Arial" panose="020B0604020202020204" pitchFamily="34" charset="0"/>
                <a:ea typeface="+mj-ea"/>
                <a:cs typeface="Arial" panose="020B0604020202020204" pitchFamily="34" charset="0"/>
              </a:defRPr>
            </a:lvl1pPr>
          </a:lstStyle>
          <a:p>
            <a:pPr lvl="0"/>
            <a:r>
              <a:rPr lang="en-US" dirty="0"/>
              <a:t>Page Content Header</a:t>
            </a:r>
          </a:p>
        </p:txBody>
      </p:sp>
      <p:sp>
        <p:nvSpPr>
          <p:cNvPr id="30" name="object 2">
            <a:extLst>
              <a:ext uri="{FF2B5EF4-FFF2-40B4-BE49-F238E27FC236}">
                <a16:creationId xmlns:a16="http://schemas.microsoft.com/office/drawing/2014/main" id="{E276A18F-D544-224F-8261-B836B0ED3CE5}"/>
              </a:ext>
            </a:extLst>
          </p:cNvPr>
          <p:cNvSpPr txBox="1"/>
          <p:nvPr userDrawn="1"/>
        </p:nvSpPr>
        <p:spPr>
          <a:xfrm>
            <a:off x="10420746" y="7554693"/>
            <a:ext cx="3295015" cy="113664"/>
          </a:xfrm>
          <a:prstGeom prst="rect">
            <a:avLst/>
          </a:prstGeom>
        </p:spPr>
        <p:txBody>
          <a:bodyPr vert="horz" wrap="square" lIns="0" tIns="0" rIns="0" bIns="0" rtlCol="0">
            <a:spAutoFit/>
          </a:bodyPr>
          <a:lstStyle/>
          <a:p>
            <a:pPr>
              <a:lnSpc>
                <a:spcPts val="885"/>
              </a:lnSpc>
            </a:pPr>
            <a:r>
              <a:rPr sz="800" spc="-5" dirty="0">
                <a:solidFill>
                  <a:srgbClr val="00293A"/>
                </a:solidFill>
                <a:latin typeface="Arial"/>
                <a:cs typeface="Arial"/>
              </a:rPr>
              <a:t>Copyright</a:t>
            </a:r>
            <a:r>
              <a:rPr sz="800" spc="-15" dirty="0">
                <a:solidFill>
                  <a:srgbClr val="00293A"/>
                </a:solidFill>
                <a:latin typeface="Arial"/>
                <a:cs typeface="Arial"/>
              </a:rPr>
              <a:t> </a:t>
            </a:r>
            <a:r>
              <a:rPr sz="800" dirty="0">
                <a:solidFill>
                  <a:srgbClr val="00293A"/>
                </a:solidFill>
                <a:latin typeface="Arial"/>
                <a:cs typeface="Arial"/>
              </a:rPr>
              <a:t>©</a:t>
            </a:r>
            <a:r>
              <a:rPr sz="800" spc="-10" dirty="0">
                <a:solidFill>
                  <a:srgbClr val="00293A"/>
                </a:solidFill>
                <a:latin typeface="Arial"/>
                <a:cs typeface="Arial"/>
              </a:rPr>
              <a:t> </a:t>
            </a:r>
            <a:r>
              <a:rPr sz="800" spc="-5" dirty="0">
                <a:solidFill>
                  <a:srgbClr val="00293A"/>
                </a:solidFill>
                <a:latin typeface="Arial"/>
                <a:cs typeface="Arial"/>
              </a:rPr>
              <a:t>2021</a:t>
            </a:r>
            <a:r>
              <a:rPr sz="800" spc="-10" dirty="0">
                <a:solidFill>
                  <a:srgbClr val="00293A"/>
                </a:solidFill>
                <a:latin typeface="Arial"/>
                <a:cs typeface="Arial"/>
              </a:rPr>
              <a:t> </a:t>
            </a:r>
            <a:r>
              <a:rPr sz="800" dirty="0">
                <a:solidFill>
                  <a:srgbClr val="00293A"/>
                </a:solidFill>
                <a:latin typeface="Arial"/>
                <a:cs typeface="Arial"/>
              </a:rPr>
              <a:t>ModivCare®</a:t>
            </a:r>
            <a:r>
              <a:rPr sz="800" spc="-10" dirty="0">
                <a:solidFill>
                  <a:srgbClr val="00293A"/>
                </a:solidFill>
                <a:latin typeface="Arial"/>
                <a:cs typeface="Arial"/>
              </a:rPr>
              <a:t> </a:t>
            </a:r>
            <a:r>
              <a:rPr sz="800" dirty="0">
                <a:solidFill>
                  <a:srgbClr val="00293A"/>
                </a:solidFill>
                <a:latin typeface="Arial"/>
                <a:cs typeface="Arial"/>
              </a:rPr>
              <a:t>Solutions</a:t>
            </a:r>
            <a:r>
              <a:rPr sz="800" spc="-10" dirty="0">
                <a:solidFill>
                  <a:srgbClr val="00293A"/>
                </a:solidFill>
                <a:latin typeface="Arial"/>
                <a:cs typeface="Arial"/>
              </a:rPr>
              <a:t> </a:t>
            </a:r>
            <a:r>
              <a:rPr sz="800" spc="-5" dirty="0">
                <a:solidFill>
                  <a:srgbClr val="00293A"/>
                </a:solidFill>
                <a:latin typeface="Arial"/>
                <a:cs typeface="Arial"/>
              </a:rPr>
              <a:t>LLC</a:t>
            </a:r>
            <a:r>
              <a:rPr sz="800" spc="-10" dirty="0">
                <a:solidFill>
                  <a:srgbClr val="00293A"/>
                </a:solidFill>
                <a:latin typeface="Arial"/>
                <a:cs typeface="Arial"/>
              </a:rPr>
              <a:t> </a:t>
            </a:r>
            <a:r>
              <a:rPr sz="800" dirty="0">
                <a:solidFill>
                  <a:srgbClr val="00293A"/>
                </a:solidFill>
                <a:latin typeface="Arial"/>
                <a:cs typeface="Arial"/>
              </a:rPr>
              <a:t>-</a:t>
            </a:r>
            <a:r>
              <a:rPr sz="800" spc="-10" dirty="0">
                <a:solidFill>
                  <a:srgbClr val="00293A"/>
                </a:solidFill>
                <a:latin typeface="Arial"/>
                <a:cs typeface="Arial"/>
              </a:rPr>
              <a:t> </a:t>
            </a:r>
            <a:r>
              <a:rPr sz="800" spc="-5" dirty="0">
                <a:solidFill>
                  <a:srgbClr val="00293A"/>
                </a:solidFill>
                <a:latin typeface="Arial"/>
                <a:cs typeface="Arial"/>
              </a:rPr>
              <a:t>Confidential</a:t>
            </a:r>
            <a:r>
              <a:rPr sz="800" spc="-15" dirty="0">
                <a:solidFill>
                  <a:srgbClr val="00293A"/>
                </a:solidFill>
                <a:latin typeface="Arial"/>
                <a:cs typeface="Arial"/>
              </a:rPr>
              <a:t> </a:t>
            </a:r>
            <a:r>
              <a:rPr sz="800" dirty="0">
                <a:solidFill>
                  <a:srgbClr val="00293A"/>
                </a:solidFill>
                <a:latin typeface="Arial"/>
                <a:cs typeface="Arial"/>
              </a:rPr>
              <a:t>&amp;</a:t>
            </a:r>
            <a:r>
              <a:rPr sz="800" spc="-5" dirty="0">
                <a:solidFill>
                  <a:srgbClr val="00293A"/>
                </a:solidFill>
                <a:latin typeface="Arial"/>
                <a:cs typeface="Arial"/>
              </a:rPr>
              <a:t> </a:t>
            </a:r>
            <a:r>
              <a:rPr sz="800" dirty="0">
                <a:solidFill>
                  <a:srgbClr val="00293A"/>
                </a:solidFill>
                <a:latin typeface="Arial"/>
                <a:cs typeface="Arial"/>
              </a:rPr>
              <a:t>Proprietary</a:t>
            </a:r>
            <a:endParaRPr sz="800">
              <a:latin typeface="Arial"/>
              <a:cs typeface="Arial"/>
            </a:endParaRPr>
          </a:p>
        </p:txBody>
      </p:sp>
      <p:sp>
        <p:nvSpPr>
          <p:cNvPr id="32" name="object 16">
            <a:extLst>
              <a:ext uri="{FF2B5EF4-FFF2-40B4-BE49-F238E27FC236}">
                <a16:creationId xmlns:a16="http://schemas.microsoft.com/office/drawing/2014/main" id="{1B258182-816D-6D4F-85A8-E898C0B38C3D}"/>
              </a:ext>
            </a:extLst>
          </p:cNvPr>
          <p:cNvSpPr txBox="1">
            <a:spLocks noGrp="1"/>
          </p:cNvSpPr>
          <p:nvPr>
            <p:ph type="sldNum" sz="quarter" idx="7"/>
          </p:nvPr>
        </p:nvSpPr>
        <p:spPr>
          <a:xfrm>
            <a:off x="13276849" y="7728223"/>
            <a:ext cx="438912" cy="274320"/>
          </a:xfrm>
          <a:prstGeom prst="rect">
            <a:avLst/>
          </a:prstGeom>
        </p:spPr>
        <p:txBody>
          <a:bodyPr vert="horz" wrap="square" lIns="0" tIns="3175" rIns="0" bIns="0" rtlCol="0">
            <a:spAutoFit/>
          </a:bodyPr>
          <a:lstStyle/>
          <a:p>
            <a:pPr marL="38100">
              <a:lnSpc>
                <a:spcPct val="100000"/>
              </a:lnSpc>
              <a:spcBef>
                <a:spcPts val="25"/>
              </a:spcBef>
            </a:pPr>
            <a:fld id="{81D60167-4931-47E6-BA6A-407CBD079E47}" type="slidenum">
              <a:rPr dirty="0"/>
              <a:t>‹#›</a:t>
            </a:fld>
            <a:endParaRPr dirty="0"/>
          </a:p>
        </p:txBody>
      </p:sp>
      <p:grpSp>
        <p:nvGrpSpPr>
          <p:cNvPr id="33" name="Group 32">
            <a:extLst>
              <a:ext uri="{FF2B5EF4-FFF2-40B4-BE49-F238E27FC236}">
                <a16:creationId xmlns:a16="http://schemas.microsoft.com/office/drawing/2014/main" id="{AEB3E1DB-E808-004D-8CDB-CD36BDFCDAF4}"/>
              </a:ext>
            </a:extLst>
          </p:cNvPr>
          <p:cNvGrpSpPr/>
          <p:nvPr userDrawn="1"/>
        </p:nvGrpSpPr>
        <p:grpSpPr>
          <a:xfrm>
            <a:off x="905331" y="7539228"/>
            <a:ext cx="847269" cy="152400"/>
            <a:chOff x="914400" y="7539228"/>
            <a:chExt cx="847269" cy="152400"/>
          </a:xfrm>
        </p:grpSpPr>
        <p:sp>
          <p:nvSpPr>
            <p:cNvPr id="34" name="object 4">
              <a:extLst>
                <a:ext uri="{FF2B5EF4-FFF2-40B4-BE49-F238E27FC236}">
                  <a16:creationId xmlns:a16="http://schemas.microsoft.com/office/drawing/2014/main" id="{12435EE6-E9A9-2947-A574-012542857C6F}"/>
                </a:ext>
              </a:extLst>
            </p:cNvPr>
            <p:cNvSpPr/>
            <p:nvPr userDrawn="1"/>
          </p:nvSpPr>
          <p:spPr>
            <a:xfrm>
              <a:off x="914400" y="7539228"/>
              <a:ext cx="168275" cy="152400"/>
            </a:xfrm>
            <a:custGeom>
              <a:avLst/>
              <a:gdLst/>
              <a:ahLst/>
              <a:cxnLst/>
              <a:rect l="l" t="t" r="r" b="b"/>
              <a:pathLst>
                <a:path w="168275" h="152400">
                  <a:moveTo>
                    <a:pt x="21704" y="0"/>
                  </a:moveTo>
                  <a:lnTo>
                    <a:pt x="0" y="0"/>
                  </a:lnTo>
                  <a:lnTo>
                    <a:pt x="0" y="152311"/>
                  </a:lnTo>
                  <a:lnTo>
                    <a:pt x="21704" y="152311"/>
                  </a:lnTo>
                  <a:lnTo>
                    <a:pt x="21704" y="0"/>
                  </a:lnTo>
                  <a:close/>
                </a:path>
                <a:path w="168275" h="152400">
                  <a:moveTo>
                    <a:pt x="81610" y="0"/>
                  </a:moveTo>
                  <a:lnTo>
                    <a:pt x="36169" y="0"/>
                  </a:lnTo>
                  <a:lnTo>
                    <a:pt x="36169" y="152311"/>
                  </a:lnTo>
                  <a:lnTo>
                    <a:pt x="81610" y="152311"/>
                  </a:lnTo>
                  <a:lnTo>
                    <a:pt x="81610" y="0"/>
                  </a:lnTo>
                  <a:close/>
                </a:path>
                <a:path w="168275" h="152400">
                  <a:moveTo>
                    <a:pt x="167944" y="0"/>
                  </a:moveTo>
                  <a:lnTo>
                    <a:pt x="96075" y="0"/>
                  </a:lnTo>
                  <a:lnTo>
                    <a:pt x="96075" y="152311"/>
                  </a:lnTo>
                  <a:lnTo>
                    <a:pt x="167944" y="152311"/>
                  </a:lnTo>
                  <a:lnTo>
                    <a:pt x="167944" y="0"/>
                  </a:lnTo>
                  <a:close/>
                </a:path>
              </a:pathLst>
            </a:custGeom>
            <a:solidFill>
              <a:srgbClr val="00293A"/>
            </a:solidFill>
          </p:spPr>
          <p:txBody>
            <a:bodyPr wrap="square" lIns="0" tIns="0" rIns="0" bIns="0" rtlCol="0"/>
            <a:lstStyle/>
            <a:p>
              <a:endParaRPr/>
            </a:p>
          </p:txBody>
        </p:sp>
        <p:sp>
          <p:nvSpPr>
            <p:cNvPr id="35" name="object 5">
              <a:extLst>
                <a:ext uri="{FF2B5EF4-FFF2-40B4-BE49-F238E27FC236}">
                  <a16:creationId xmlns:a16="http://schemas.microsoft.com/office/drawing/2014/main" id="{759BC407-89BA-454A-A5D5-718E6177FFD8}"/>
                </a:ext>
              </a:extLst>
            </p:cNvPr>
            <p:cNvSpPr/>
            <p:nvPr userDrawn="1"/>
          </p:nvSpPr>
          <p:spPr>
            <a:xfrm>
              <a:off x="1138734" y="7562905"/>
              <a:ext cx="622935" cy="91440"/>
            </a:xfrm>
            <a:custGeom>
              <a:avLst/>
              <a:gdLst/>
              <a:ahLst/>
              <a:cxnLst/>
              <a:rect l="l" t="t" r="r" b="b"/>
              <a:pathLst>
                <a:path w="622935" h="91440">
                  <a:moveTo>
                    <a:pt x="144246" y="22097"/>
                  </a:moveTo>
                  <a:lnTo>
                    <a:pt x="111326" y="43395"/>
                  </a:lnTo>
                  <a:lnTo>
                    <a:pt x="108609" y="56756"/>
                  </a:lnTo>
                  <a:lnTo>
                    <a:pt x="111394" y="69852"/>
                  </a:lnTo>
                  <a:lnTo>
                    <a:pt x="119048" y="80776"/>
                  </a:lnTo>
                  <a:lnTo>
                    <a:pt x="130385" y="88212"/>
                  </a:lnTo>
                  <a:lnTo>
                    <a:pt x="144246" y="90957"/>
                  </a:lnTo>
                  <a:lnTo>
                    <a:pt x="158423" y="88274"/>
                  </a:lnTo>
                  <a:lnTo>
                    <a:pt x="169638" y="80924"/>
                  </a:lnTo>
                  <a:lnTo>
                    <a:pt x="172439" y="76758"/>
                  </a:lnTo>
                  <a:lnTo>
                    <a:pt x="144246" y="76758"/>
                  </a:lnTo>
                  <a:lnTo>
                    <a:pt x="136349" y="75137"/>
                  </a:lnTo>
                  <a:lnTo>
                    <a:pt x="130132" y="70758"/>
                  </a:lnTo>
                  <a:lnTo>
                    <a:pt x="126060" y="64350"/>
                  </a:lnTo>
                  <a:lnTo>
                    <a:pt x="124621" y="56756"/>
                  </a:lnTo>
                  <a:lnTo>
                    <a:pt x="124645" y="56413"/>
                  </a:lnTo>
                  <a:lnTo>
                    <a:pt x="126142" y="48896"/>
                  </a:lnTo>
                  <a:lnTo>
                    <a:pt x="130340" y="42405"/>
                  </a:lnTo>
                  <a:lnTo>
                    <a:pt x="136547" y="37943"/>
                  </a:lnTo>
                  <a:lnTo>
                    <a:pt x="144119" y="36283"/>
                  </a:lnTo>
                  <a:lnTo>
                    <a:pt x="172276" y="36283"/>
                  </a:lnTo>
                  <a:lnTo>
                    <a:pt x="169548" y="32273"/>
                  </a:lnTo>
                  <a:lnTo>
                    <a:pt x="158321" y="24841"/>
                  </a:lnTo>
                  <a:lnTo>
                    <a:pt x="144246" y="22097"/>
                  </a:lnTo>
                  <a:close/>
                </a:path>
                <a:path w="622935" h="91440">
                  <a:moveTo>
                    <a:pt x="172276" y="36283"/>
                  </a:moveTo>
                  <a:lnTo>
                    <a:pt x="144119" y="36283"/>
                  </a:lnTo>
                  <a:lnTo>
                    <a:pt x="151948" y="37995"/>
                  </a:lnTo>
                  <a:lnTo>
                    <a:pt x="158127" y="42552"/>
                  </a:lnTo>
                  <a:lnTo>
                    <a:pt x="162182" y="49094"/>
                  </a:lnTo>
                  <a:lnTo>
                    <a:pt x="163639" y="56756"/>
                  </a:lnTo>
                  <a:lnTo>
                    <a:pt x="162202" y="64398"/>
                  </a:lnTo>
                  <a:lnTo>
                    <a:pt x="158191" y="70772"/>
                  </a:lnTo>
                  <a:lnTo>
                    <a:pt x="152055" y="75138"/>
                  </a:lnTo>
                  <a:lnTo>
                    <a:pt x="144246" y="76758"/>
                  </a:lnTo>
                  <a:lnTo>
                    <a:pt x="172439" y="76758"/>
                  </a:lnTo>
                  <a:lnTo>
                    <a:pt x="177013" y="69954"/>
                  </a:lnTo>
                  <a:lnTo>
                    <a:pt x="179666" y="56413"/>
                  </a:lnTo>
                  <a:lnTo>
                    <a:pt x="176979" y="43197"/>
                  </a:lnTo>
                  <a:lnTo>
                    <a:pt x="172276" y="36283"/>
                  </a:lnTo>
                  <a:close/>
                </a:path>
                <a:path w="622935" h="91440">
                  <a:moveTo>
                    <a:pt x="14693" y="24307"/>
                  </a:moveTo>
                  <a:lnTo>
                    <a:pt x="0" y="24307"/>
                  </a:lnTo>
                  <a:lnTo>
                    <a:pt x="0" y="88861"/>
                  </a:lnTo>
                  <a:lnTo>
                    <a:pt x="16027" y="88861"/>
                  </a:lnTo>
                  <a:lnTo>
                    <a:pt x="16027" y="41528"/>
                  </a:lnTo>
                  <a:lnTo>
                    <a:pt x="20358" y="36283"/>
                  </a:lnTo>
                  <a:lnTo>
                    <a:pt x="97423" y="36283"/>
                  </a:lnTo>
                  <a:lnTo>
                    <a:pt x="94617" y="32219"/>
                  </a:lnTo>
                  <a:lnTo>
                    <a:pt x="51689" y="32219"/>
                  </a:lnTo>
                  <a:lnTo>
                    <a:pt x="50054" y="29768"/>
                  </a:lnTo>
                  <a:lnTo>
                    <a:pt x="14693" y="29768"/>
                  </a:lnTo>
                  <a:lnTo>
                    <a:pt x="14693" y="24307"/>
                  </a:lnTo>
                  <a:close/>
                </a:path>
                <a:path w="622935" h="91440">
                  <a:moveTo>
                    <a:pt x="66751" y="36283"/>
                  </a:moveTo>
                  <a:lnTo>
                    <a:pt x="37719" y="36283"/>
                  </a:lnTo>
                  <a:lnTo>
                    <a:pt x="42176" y="42913"/>
                  </a:lnTo>
                  <a:lnTo>
                    <a:pt x="42176" y="88861"/>
                  </a:lnTo>
                  <a:lnTo>
                    <a:pt x="58191" y="88861"/>
                  </a:lnTo>
                  <a:lnTo>
                    <a:pt x="58191" y="38734"/>
                  </a:lnTo>
                  <a:lnTo>
                    <a:pt x="66751" y="36283"/>
                  </a:lnTo>
                  <a:close/>
                </a:path>
                <a:path w="622935" h="91440">
                  <a:moveTo>
                    <a:pt x="97423" y="36283"/>
                  </a:moveTo>
                  <a:lnTo>
                    <a:pt x="80251" y="36283"/>
                  </a:lnTo>
                  <a:lnTo>
                    <a:pt x="84340" y="42341"/>
                  </a:lnTo>
                  <a:lnTo>
                    <a:pt x="84340" y="88861"/>
                  </a:lnTo>
                  <a:lnTo>
                    <a:pt x="100368" y="88861"/>
                  </a:lnTo>
                  <a:lnTo>
                    <a:pt x="100368" y="50012"/>
                  </a:lnTo>
                  <a:lnTo>
                    <a:pt x="98131" y="37308"/>
                  </a:lnTo>
                  <a:lnTo>
                    <a:pt x="97423" y="36283"/>
                  </a:lnTo>
                  <a:close/>
                </a:path>
                <a:path w="622935" h="91440">
                  <a:moveTo>
                    <a:pt x="73253" y="22097"/>
                  </a:moveTo>
                  <a:lnTo>
                    <a:pt x="64223" y="22097"/>
                  </a:lnTo>
                  <a:lnTo>
                    <a:pt x="57111" y="24891"/>
                  </a:lnTo>
                  <a:lnTo>
                    <a:pt x="51689" y="32219"/>
                  </a:lnTo>
                  <a:lnTo>
                    <a:pt x="94617" y="32219"/>
                  </a:lnTo>
                  <a:lnTo>
                    <a:pt x="92144" y="28640"/>
                  </a:lnTo>
                  <a:lnTo>
                    <a:pt x="83490" y="23678"/>
                  </a:lnTo>
                  <a:lnTo>
                    <a:pt x="73253" y="22097"/>
                  </a:lnTo>
                  <a:close/>
                </a:path>
                <a:path w="622935" h="91440">
                  <a:moveTo>
                    <a:pt x="40487" y="22097"/>
                  </a:moveTo>
                  <a:lnTo>
                    <a:pt x="24574" y="22097"/>
                  </a:lnTo>
                  <a:lnTo>
                    <a:pt x="18199" y="24777"/>
                  </a:lnTo>
                  <a:lnTo>
                    <a:pt x="14935" y="29768"/>
                  </a:lnTo>
                  <a:lnTo>
                    <a:pt x="50054" y="29768"/>
                  </a:lnTo>
                  <a:lnTo>
                    <a:pt x="47345" y="25704"/>
                  </a:lnTo>
                  <a:lnTo>
                    <a:pt x="40487" y="22097"/>
                  </a:lnTo>
                  <a:close/>
                </a:path>
                <a:path w="622935" h="91440">
                  <a:moveTo>
                    <a:pt x="228130" y="22097"/>
                  </a:moveTo>
                  <a:lnTo>
                    <a:pt x="220052" y="22097"/>
                  </a:lnTo>
                  <a:lnTo>
                    <a:pt x="207195" y="24616"/>
                  </a:lnTo>
                  <a:lnTo>
                    <a:pt x="196181" y="31692"/>
                  </a:lnTo>
                  <a:lnTo>
                    <a:pt x="188490" y="42607"/>
                  </a:lnTo>
                  <a:lnTo>
                    <a:pt x="185597" y="56641"/>
                  </a:lnTo>
                  <a:lnTo>
                    <a:pt x="188298" y="70099"/>
                  </a:lnTo>
                  <a:lnTo>
                    <a:pt x="195640" y="80995"/>
                  </a:lnTo>
                  <a:lnTo>
                    <a:pt x="206482" y="88294"/>
                  </a:lnTo>
                  <a:lnTo>
                    <a:pt x="219684" y="90957"/>
                  </a:lnTo>
                  <a:lnTo>
                    <a:pt x="228485" y="90957"/>
                  </a:lnTo>
                  <a:lnTo>
                    <a:pt x="236677" y="87464"/>
                  </a:lnTo>
                  <a:lnTo>
                    <a:pt x="241020" y="80949"/>
                  </a:lnTo>
                  <a:lnTo>
                    <a:pt x="255955" y="80949"/>
                  </a:lnTo>
                  <a:lnTo>
                    <a:pt x="255955" y="76758"/>
                  </a:lnTo>
                  <a:lnTo>
                    <a:pt x="221373" y="76758"/>
                  </a:lnTo>
                  <a:lnTo>
                    <a:pt x="213608" y="75128"/>
                  </a:lnTo>
                  <a:lnTo>
                    <a:pt x="207335" y="70685"/>
                  </a:lnTo>
                  <a:lnTo>
                    <a:pt x="203141" y="64103"/>
                  </a:lnTo>
                  <a:lnTo>
                    <a:pt x="201612" y="56057"/>
                  </a:lnTo>
                  <a:lnTo>
                    <a:pt x="203258" y="48456"/>
                  </a:lnTo>
                  <a:lnTo>
                    <a:pt x="207640" y="42160"/>
                  </a:lnTo>
                  <a:lnTo>
                    <a:pt x="213919" y="37869"/>
                  </a:lnTo>
                  <a:lnTo>
                    <a:pt x="221259" y="36283"/>
                  </a:lnTo>
                  <a:lnTo>
                    <a:pt x="255955" y="36283"/>
                  </a:lnTo>
                  <a:lnTo>
                    <a:pt x="255955" y="30010"/>
                  </a:lnTo>
                  <a:lnTo>
                    <a:pt x="239928" y="30010"/>
                  </a:lnTo>
                  <a:lnTo>
                    <a:pt x="234022" y="24307"/>
                  </a:lnTo>
                  <a:lnTo>
                    <a:pt x="228130" y="22097"/>
                  </a:lnTo>
                  <a:close/>
                </a:path>
                <a:path w="622935" h="91440">
                  <a:moveTo>
                    <a:pt x="255955" y="80949"/>
                  </a:moveTo>
                  <a:lnTo>
                    <a:pt x="241261" y="80949"/>
                  </a:lnTo>
                  <a:lnTo>
                    <a:pt x="241261" y="88861"/>
                  </a:lnTo>
                  <a:lnTo>
                    <a:pt x="255955" y="88861"/>
                  </a:lnTo>
                  <a:lnTo>
                    <a:pt x="255955" y="80949"/>
                  </a:lnTo>
                  <a:close/>
                </a:path>
                <a:path w="622935" h="91440">
                  <a:moveTo>
                    <a:pt x="255955" y="36283"/>
                  </a:moveTo>
                  <a:lnTo>
                    <a:pt x="221259" y="36283"/>
                  </a:lnTo>
                  <a:lnTo>
                    <a:pt x="229144" y="37941"/>
                  </a:lnTo>
                  <a:lnTo>
                    <a:pt x="235445" y="42391"/>
                  </a:lnTo>
                  <a:lnTo>
                    <a:pt x="239622" y="48847"/>
                  </a:lnTo>
                  <a:lnTo>
                    <a:pt x="241042" y="56057"/>
                  </a:lnTo>
                  <a:lnTo>
                    <a:pt x="241112" y="56641"/>
                  </a:lnTo>
                  <a:lnTo>
                    <a:pt x="239572" y="64350"/>
                  </a:lnTo>
                  <a:lnTo>
                    <a:pt x="235321" y="70786"/>
                  </a:lnTo>
                  <a:lnTo>
                    <a:pt x="229036" y="75151"/>
                  </a:lnTo>
                  <a:lnTo>
                    <a:pt x="221373" y="76758"/>
                  </a:lnTo>
                  <a:lnTo>
                    <a:pt x="255955" y="76758"/>
                  </a:lnTo>
                  <a:lnTo>
                    <a:pt x="255955" y="36283"/>
                  </a:lnTo>
                  <a:close/>
                </a:path>
                <a:path w="622935" h="91440">
                  <a:moveTo>
                    <a:pt x="255955" y="0"/>
                  </a:moveTo>
                  <a:lnTo>
                    <a:pt x="239928" y="0"/>
                  </a:lnTo>
                  <a:lnTo>
                    <a:pt x="239928" y="30010"/>
                  </a:lnTo>
                  <a:lnTo>
                    <a:pt x="255955" y="30010"/>
                  </a:lnTo>
                  <a:lnTo>
                    <a:pt x="255955" y="0"/>
                  </a:lnTo>
                  <a:close/>
                </a:path>
                <a:path w="622935" h="91440">
                  <a:moveTo>
                    <a:pt x="283578" y="0"/>
                  </a:moveTo>
                  <a:lnTo>
                    <a:pt x="274523" y="0"/>
                  </a:lnTo>
                  <a:lnTo>
                    <a:pt x="270852" y="3543"/>
                  </a:lnTo>
                  <a:lnTo>
                    <a:pt x="270852" y="12280"/>
                  </a:lnTo>
                  <a:lnTo>
                    <a:pt x="274523" y="15824"/>
                  </a:lnTo>
                  <a:lnTo>
                    <a:pt x="283578" y="15824"/>
                  </a:lnTo>
                  <a:lnTo>
                    <a:pt x="287248" y="12280"/>
                  </a:lnTo>
                  <a:lnTo>
                    <a:pt x="287248" y="3543"/>
                  </a:lnTo>
                  <a:lnTo>
                    <a:pt x="283578" y="0"/>
                  </a:lnTo>
                  <a:close/>
                </a:path>
                <a:path w="622935" h="91440">
                  <a:moveTo>
                    <a:pt x="534962" y="24307"/>
                  </a:moveTo>
                  <a:lnTo>
                    <a:pt x="520255" y="24307"/>
                  </a:lnTo>
                  <a:lnTo>
                    <a:pt x="520255" y="88861"/>
                  </a:lnTo>
                  <a:lnTo>
                    <a:pt x="536282" y="88861"/>
                  </a:lnTo>
                  <a:lnTo>
                    <a:pt x="536282" y="42456"/>
                  </a:lnTo>
                  <a:lnTo>
                    <a:pt x="541223" y="37452"/>
                  </a:lnTo>
                  <a:lnTo>
                    <a:pt x="550862" y="37096"/>
                  </a:lnTo>
                  <a:lnTo>
                    <a:pt x="550862" y="30010"/>
                  </a:lnTo>
                  <a:lnTo>
                    <a:pt x="534962" y="30010"/>
                  </a:lnTo>
                  <a:lnTo>
                    <a:pt x="534962" y="24307"/>
                  </a:lnTo>
                  <a:close/>
                </a:path>
                <a:path w="622935" h="91440">
                  <a:moveTo>
                    <a:pt x="550862" y="22097"/>
                  </a:moveTo>
                  <a:lnTo>
                    <a:pt x="542912" y="22097"/>
                  </a:lnTo>
                  <a:lnTo>
                    <a:pt x="539419" y="23964"/>
                  </a:lnTo>
                  <a:lnTo>
                    <a:pt x="535203" y="30010"/>
                  </a:lnTo>
                  <a:lnTo>
                    <a:pt x="550862" y="30010"/>
                  </a:lnTo>
                  <a:lnTo>
                    <a:pt x="550862" y="22097"/>
                  </a:lnTo>
                  <a:close/>
                </a:path>
                <a:path w="622935" h="91440">
                  <a:moveTo>
                    <a:pt x="587946" y="22097"/>
                  </a:moveTo>
                  <a:lnTo>
                    <a:pt x="573861" y="24830"/>
                  </a:lnTo>
                  <a:lnTo>
                    <a:pt x="562722" y="32273"/>
                  </a:lnTo>
                  <a:lnTo>
                    <a:pt x="555401" y="43293"/>
                  </a:lnTo>
                  <a:lnTo>
                    <a:pt x="552767" y="56756"/>
                  </a:lnTo>
                  <a:lnTo>
                    <a:pt x="555453" y="70147"/>
                  </a:lnTo>
                  <a:lnTo>
                    <a:pt x="562871" y="81010"/>
                  </a:lnTo>
                  <a:lnTo>
                    <a:pt x="574064" y="88295"/>
                  </a:lnTo>
                  <a:lnTo>
                    <a:pt x="588073" y="90957"/>
                  </a:lnTo>
                  <a:lnTo>
                    <a:pt x="598504" y="89281"/>
                  </a:lnTo>
                  <a:lnTo>
                    <a:pt x="607920" y="84616"/>
                  </a:lnTo>
                  <a:lnTo>
                    <a:pt x="615484" y="77509"/>
                  </a:lnTo>
                  <a:lnTo>
                    <a:pt x="615890" y="76758"/>
                  </a:lnTo>
                  <a:lnTo>
                    <a:pt x="578192" y="76758"/>
                  </a:lnTo>
                  <a:lnTo>
                    <a:pt x="570839" y="69202"/>
                  </a:lnTo>
                  <a:lnTo>
                    <a:pt x="569633" y="63499"/>
                  </a:lnTo>
                  <a:lnTo>
                    <a:pt x="621563" y="63499"/>
                  </a:lnTo>
                  <a:lnTo>
                    <a:pt x="622173" y="60705"/>
                  </a:lnTo>
                  <a:lnTo>
                    <a:pt x="622528" y="58153"/>
                  </a:lnTo>
                  <a:lnTo>
                    <a:pt x="622528" y="55714"/>
                  </a:lnTo>
                  <a:lnTo>
                    <a:pt x="621584" y="51053"/>
                  </a:lnTo>
                  <a:lnTo>
                    <a:pt x="569150" y="51053"/>
                  </a:lnTo>
                  <a:lnTo>
                    <a:pt x="571690" y="41173"/>
                  </a:lnTo>
                  <a:lnTo>
                    <a:pt x="579158" y="36283"/>
                  </a:lnTo>
                  <a:lnTo>
                    <a:pt x="615571" y="36283"/>
                  </a:lnTo>
                  <a:lnTo>
                    <a:pt x="612514" y="31838"/>
                  </a:lnTo>
                  <a:lnTo>
                    <a:pt x="601536" y="24700"/>
                  </a:lnTo>
                  <a:lnTo>
                    <a:pt x="587946" y="22097"/>
                  </a:lnTo>
                  <a:close/>
                </a:path>
                <a:path w="622935" h="91440">
                  <a:moveTo>
                    <a:pt x="620356" y="68503"/>
                  </a:moveTo>
                  <a:lnTo>
                    <a:pt x="603491" y="68503"/>
                  </a:lnTo>
                  <a:lnTo>
                    <a:pt x="600240" y="74206"/>
                  </a:lnTo>
                  <a:lnTo>
                    <a:pt x="594702" y="76758"/>
                  </a:lnTo>
                  <a:lnTo>
                    <a:pt x="615890" y="76758"/>
                  </a:lnTo>
                  <a:lnTo>
                    <a:pt x="620356" y="68503"/>
                  </a:lnTo>
                  <a:close/>
                </a:path>
                <a:path w="622935" h="91440">
                  <a:moveTo>
                    <a:pt x="615571" y="36283"/>
                  </a:moveTo>
                  <a:lnTo>
                    <a:pt x="597954" y="36283"/>
                  </a:lnTo>
                  <a:lnTo>
                    <a:pt x="604570" y="41757"/>
                  </a:lnTo>
                  <a:lnTo>
                    <a:pt x="606145" y="51053"/>
                  </a:lnTo>
                  <a:lnTo>
                    <a:pt x="621584" y="51053"/>
                  </a:lnTo>
                  <a:lnTo>
                    <a:pt x="619854" y="42511"/>
                  </a:lnTo>
                  <a:lnTo>
                    <a:pt x="615571" y="36283"/>
                  </a:lnTo>
                  <a:close/>
                </a:path>
                <a:path w="622935" h="91440">
                  <a:moveTo>
                    <a:pt x="478802" y="22097"/>
                  </a:moveTo>
                  <a:lnTo>
                    <a:pt x="469404" y="22097"/>
                  </a:lnTo>
                  <a:lnTo>
                    <a:pt x="455983" y="24789"/>
                  </a:lnTo>
                  <a:lnTo>
                    <a:pt x="445376" y="32115"/>
                  </a:lnTo>
                  <a:lnTo>
                    <a:pt x="438407" y="42950"/>
                  </a:lnTo>
                  <a:lnTo>
                    <a:pt x="435902" y="56172"/>
                  </a:lnTo>
                  <a:lnTo>
                    <a:pt x="438323" y="69852"/>
                  </a:lnTo>
                  <a:lnTo>
                    <a:pt x="445058" y="80894"/>
                  </a:lnTo>
                  <a:lnTo>
                    <a:pt x="455318" y="88270"/>
                  </a:lnTo>
                  <a:lnTo>
                    <a:pt x="468312" y="90957"/>
                  </a:lnTo>
                  <a:lnTo>
                    <a:pt x="474748" y="90225"/>
                  </a:lnTo>
                  <a:lnTo>
                    <a:pt x="481193" y="88163"/>
                  </a:lnTo>
                  <a:lnTo>
                    <a:pt x="487071" y="84967"/>
                  </a:lnTo>
                  <a:lnTo>
                    <a:pt x="491807" y="80835"/>
                  </a:lnTo>
                  <a:lnTo>
                    <a:pt x="506514" y="80835"/>
                  </a:lnTo>
                  <a:lnTo>
                    <a:pt x="506514" y="76758"/>
                  </a:lnTo>
                  <a:lnTo>
                    <a:pt x="471817" y="76758"/>
                  </a:lnTo>
                  <a:lnTo>
                    <a:pt x="463931" y="75172"/>
                  </a:lnTo>
                  <a:lnTo>
                    <a:pt x="457625" y="70872"/>
                  </a:lnTo>
                  <a:lnTo>
                    <a:pt x="453443" y="64542"/>
                  </a:lnTo>
                  <a:lnTo>
                    <a:pt x="451929" y="56870"/>
                  </a:lnTo>
                  <a:lnTo>
                    <a:pt x="453441" y="48799"/>
                  </a:lnTo>
                  <a:lnTo>
                    <a:pt x="457609" y="42262"/>
                  </a:lnTo>
                  <a:lnTo>
                    <a:pt x="463877" y="37882"/>
                  </a:lnTo>
                  <a:lnTo>
                    <a:pt x="471690" y="36283"/>
                  </a:lnTo>
                  <a:lnTo>
                    <a:pt x="506514" y="36283"/>
                  </a:lnTo>
                  <a:lnTo>
                    <a:pt x="506514" y="32448"/>
                  </a:lnTo>
                  <a:lnTo>
                    <a:pt x="491578" y="32448"/>
                  </a:lnTo>
                  <a:lnTo>
                    <a:pt x="488073" y="27444"/>
                  </a:lnTo>
                  <a:lnTo>
                    <a:pt x="478802" y="22097"/>
                  </a:lnTo>
                  <a:close/>
                </a:path>
                <a:path w="622935" h="91440">
                  <a:moveTo>
                    <a:pt x="506514" y="80835"/>
                  </a:moveTo>
                  <a:lnTo>
                    <a:pt x="491807" y="80835"/>
                  </a:lnTo>
                  <a:lnTo>
                    <a:pt x="491807" y="88861"/>
                  </a:lnTo>
                  <a:lnTo>
                    <a:pt x="506514" y="88861"/>
                  </a:lnTo>
                  <a:lnTo>
                    <a:pt x="506514" y="80835"/>
                  </a:lnTo>
                  <a:close/>
                </a:path>
                <a:path w="622935" h="91440">
                  <a:moveTo>
                    <a:pt x="506514" y="36283"/>
                  </a:moveTo>
                  <a:lnTo>
                    <a:pt x="471690" y="36283"/>
                  </a:lnTo>
                  <a:lnTo>
                    <a:pt x="479639" y="37841"/>
                  </a:lnTo>
                  <a:lnTo>
                    <a:pt x="485846" y="42114"/>
                  </a:lnTo>
                  <a:lnTo>
                    <a:pt x="489884" y="48505"/>
                  </a:lnTo>
                  <a:lnTo>
                    <a:pt x="491280" y="56172"/>
                  </a:lnTo>
                  <a:lnTo>
                    <a:pt x="491242" y="56870"/>
                  </a:lnTo>
                  <a:lnTo>
                    <a:pt x="489919" y="64253"/>
                  </a:lnTo>
                  <a:lnTo>
                    <a:pt x="485952" y="70729"/>
                  </a:lnTo>
                  <a:lnTo>
                    <a:pt x="479794" y="75133"/>
                  </a:lnTo>
                  <a:lnTo>
                    <a:pt x="471817" y="76758"/>
                  </a:lnTo>
                  <a:lnTo>
                    <a:pt x="506514" y="76758"/>
                  </a:lnTo>
                  <a:lnTo>
                    <a:pt x="506514" y="36283"/>
                  </a:lnTo>
                  <a:close/>
                </a:path>
                <a:path w="622935" h="91440">
                  <a:moveTo>
                    <a:pt x="506514" y="24307"/>
                  </a:moveTo>
                  <a:lnTo>
                    <a:pt x="491807" y="24307"/>
                  </a:lnTo>
                  <a:lnTo>
                    <a:pt x="491807" y="32448"/>
                  </a:lnTo>
                  <a:lnTo>
                    <a:pt x="506514" y="32448"/>
                  </a:lnTo>
                  <a:lnTo>
                    <a:pt x="506514" y="24307"/>
                  </a:lnTo>
                  <a:close/>
                </a:path>
                <a:path w="622935" h="91440">
                  <a:moveTo>
                    <a:pt x="287058" y="24307"/>
                  </a:moveTo>
                  <a:lnTo>
                    <a:pt x="271030" y="24307"/>
                  </a:lnTo>
                  <a:lnTo>
                    <a:pt x="271030" y="88849"/>
                  </a:lnTo>
                  <a:lnTo>
                    <a:pt x="287058" y="88849"/>
                  </a:lnTo>
                  <a:lnTo>
                    <a:pt x="287058" y="24307"/>
                  </a:lnTo>
                  <a:close/>
                </a:path>
                <a:path w="622935" h="91440">
                  <a:moveTo>
                    <a:pt x="312902" y="24307"/>
                  </a:moveTo>
                  <a:lnTo>
                    <a:pt x="295071" y="24307"/>
                  </a:lnTo>
                  <a:lnTo>
                    <a:pt x="328193" y="90957"/>
                  </a:lnTo>
                  <a:lnTo>
                    <a:pt x="345339" y="57530"/>
                  </a:lnTo>
                  <a:lnTo>
                    <a:pt x="328637" y="57530"/>
                  </a:lnTo>
                  <a:lnTo>
                    <a:pt x="312902" y="24307"/>
                  </a:lnTo>
                  <a:close/>
                </a:path>
                <a:path w="622935" h="91440">
                  <a:moveTo>
                    <a:pt x="396798" y="22097"/>
                  </a:moveTo>
                  <a:lnTo>
                    <a:pt x="382981" y="24823"/>
                  </a:lnTo>
                  <a:lnTo>
                    <a:pt x="371725" y="32216"/>
                  </a:lnTo>
                  <a:lnTo>
                    <a:pt x="364151" y="43100"/>
                  </a:lnTo>
                  <a:lnTo>
                    <a:pt x="361378" y="56299"/>
                  </a:lnTo>
                  <a:lnTo>
                    <a:pt x="364153" y="69708"/>
                  </a:lnTo>
                  <a:lnTo>
                    <a:pt x="371740" y="80733"/>
                  </a:lnTo>
                  <a:lnTo>
                    <a:pt x="383029" y="88206"/>
                  </a:lnTo>
                  <a:lnTo>
                    <a:pt x="396913" y="90957"/>
                  </a:lnTo>
                  <a:lnTo>
                    <a:pt x="407807" y="89416"/>
                  </a:lnTo>
                  <a:lnTo>
                    <a:pt x="417279" y="84920"/>
                  </a:lnTo>
                  <a:lnTo>
                    <a:pt x="424943" y="77653"/>
                  </a:lnTo>
                  <a:lnTo>
                    <a:pt x="425440" y="76758"/>
                  </a:lnTo>
                  <a:lnTo>
                    <a:pt x="397522" y="76758"/>
                  </a:lnTo>
                  <a:lnTo>
                    <a:pt x="389552" y="75215"/>
                  </a:lnTo>
                  <a:lnTo>
                    <a:pt x="383173" y="70958"/>
                  </a:lnTo>
                  <a:lnTo>
                    <a:pt x="378940" y="64542"/>
                  </a:lnTo>
                  <a:lnTo>
                    <a:pt x="377405" y="56527"/>
                  </a:lnTo>
                  <a:lnTo>
                    <a:pt x="378842" y="48505"/>
                  </a:lnTo>
                  <a:lnTo>
                    <a:pt x="382854" y="42086"/>
                  </a:lnTo>
                  <a:lnTo>
                    <a:pt x="388989" y="37827"/>
                  </a:lnTo>
                  <a:lnTo>
                    <a:pt x="396798" y="36283"/>
                  </a:lnTo>
                  <a:lnTo>
                    <a:pt x="425386" y="36283"/>
                  </a:lnTo>
                  <a:lnTo>
                    <a:pt x="425095" y="35738"/>
                  </a:lnTo>
                  <a:lnTo>
                    <a:pt x="417312" y="28320"/>
                  </a:lnTo>
                  <a:lnTo>
                    <a:pt x="407677" y="23693"/>
                  </a:lnTo>
                  <a:lnTo>
                    <a:pt x="396798" y="22097"/>
                  </a:lnTo>
                  <a:close/>
                </a:path>
                <a:path w="622935" h="91440">
                  <a:moveTo>
                    <a:pt x="430415" y="67805"/>
                  </a:moveTo>
                  <a:lnTo>
                    <a:pt x="412343" y="67805"/>
                  </a:lnTo>
                  <a:lnTo>
                    <a:pt x="408965" y="73037"/>
                  </a:lnTo>
                  <a:lnTo>
                    <a:pt x="404152" y="76758"/>
                  </a:lnTo>
                  <a:lnTo>
                    <a:pt x="425440" y="76758"/>
                  </a:lnTo>
                  <a:lnTo>
                    <a:pt x="430415" y="67805"/>
                  </a:lnTo>
                  <a:close/>
                </a:path>
                <a:path w="622935" h="91440">
                  <a:moveTo>
                    <a:pt x="362381" y="24307"/>
                  </a:moveTo>
                  <a:lnTo>
                    <a:pt x="344398" y="24307"/>
                  </a:lnTo>
                  <a:lnTo>
                    <a:pt x="328637" y="57530"/>
                  </a:lnTo>
                  <a:lnTo>
                    <a:pt x="345339" y="57530"/>
                  </a:lnTo>
                  <a:lnTo>
                    <a:pt x="362381" y="24307"/>
                  </a:lnTo>
                  <a:close/>
                </a:path>
                <a:path w="622935" h="91440">
                  <a:moveTo>
                    <a:pt x="425386" y="36283"/>
                  </a:moveTo>
                  <a:lnTo>
                    <a:pt x="404152" y="36283"/>
                  </a:lnTo>
                  <a:lnTo>
                    <a:pt x="408851" y="39662"/>
                  </a:lnTo>
                  <a:lnTo>
                    <a:pt x="412343" y="45707"/>
                  </a:lnTo>
                  <a:lnTo>
                    <a:pt x="430415" y="45707"/>
                  </a:lnTo>
                  <a:lnTo>
                    <a:pt x="425386" y="36283"/>
                  </a:lnTo>
                  <a:close/>
                </a:path>
              </a:pathLst>
            </a:custGeom>
            <a:solidFill>
              <a:srgbClr val="00293A"/>
            </a:solidFill>
          </p:spPr>
          <p:txBody>
            <a:bodyPr wrap="square" lIns="0" tIns="0" rIns="0" bIns="0" rtlCol="0"/>
            <a:lstStyle/>
            <a:p>
              <a:endParaRPr/>
            </a:p>
          </p:txBody>
        </p:sp>
      </p:grpSp>
    </p:spTree>
    <p:extLst>
      <p:ext uri="{BB962C8B-B14F-4D97-AF65-F5344CB8AC3E}">
        <p14:creationId xmlns:p14="http://schemas.microsoft.com/office/powerpoint/2010/main" val="39060591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7_Title Slide 1">
    <p:spTree>
      <p:nvGrpSpPr>
        <p:cNvPr id="1" name=""/>
        <p:cNvGrpSpPr/>
        <p:nvPr/>
      </p:nvGrpSpPr>
      <p:grpSpPr>
        <a:xfrm>
          <a:off x="0" y="0"/>
          <a:ext cx="0" cy="0"/>
          <a:chOff x="0" y="0"/>
          <a:chExt cx="0" cy="0"/>
        </a:xfrm>
      </p:grpSpPr>
      <p:sp>
        <p:nvSpPr>
          <p:cNvPr id="23" name="object 7">
            <a:extLst>
              <a:ext uri="{FF2B5EF4-FFF2-40B4-BE49-F238E27FC236}">
                <a16:creationId xmlns:a16="http://schemas.microsoft.com/office/drawing/2014/main" id="{7740DD6E-42CB-E347-9A19-5883F91C36A9}"/>
              </a:ext>
            </a:extLst>
          </p:cNvPr>
          <p:cNvSpPr/>
          <p:nvPr userDrawn="1"/>
        </p:nvSpPr>
        <p:spPr>
          <a:xfrm>
            <a:off x="914400" y="7238113"/>
            <a:ext cx="12801600" cy="0"/>
          </a:xfrm>
          <a:custGeom>
            <a:avLst/>
            <a:gdLst/>
            <a:ahLst/>
            <a:cxnLst/>
            <a:rect l="l" t="t" r="r" b="b"/>
            <a:pathLst>
              <a:path w="12801600">
                <a:moveTo>
                  <a:pt x="12801600" y="0"/>
                </a:moveTo>
                <a:lnTo>
                  <a:pt x="0" y="0"/>
                </a:lnTo>
              </a:path>
            </a:pathLst>
          </a:custGeom>
          <a:ln w="6350">
            <a:solidFill>
              <a:srgbClr val="00293A"/>
            </a:solidFill>
          </a:ln>
        </p:spPr>
        <p:txBody>
          <a:bodyPr wrap="square" lIns="0" tIns="0" rIns="0" bIns="0" rtlCol="0"/>
          <a:lstStyle/>
          <a:p>
            <a:endParaRPr/>
          </a:p>
        </p:txBody>
      </p:sp>
      <p:sp>
        <p:nvSpPr>
          <p:cNvPr id="16" name="Text Placeholder 14">
            <a:extLst>
              <a:ext uri="{FF2B5EF4-FFF2-40B4-BE49-F238E27FC236}">
                <a16:creationId xmlns:a16="http://schemas.microsoft.com/office/drawing/2014/main" id="{605FFEAE-84A7-3541-AA4D-634A897A0250}"/>
              </a:ext>
            </a:extLst>
          </p:cNvPr>
          <p:cNvSpPr>
            <a:spLocks noGrp="1"/>
          </p:cNvSpPr>
          <p:nvPr>
            <p:ph type="body" sz="quarter" idx="10" hasCustomPrompt="1"/>
          </p:nvPr>
        </p:nvSpPr>
        <p:spPr>
          <a:xfrm>
            <a:off x="8074379" y="697655"/>
            <a:ext cx="5638799" cy="6084136"/>
          </a:xfrm>
        </p:spPr>
        <p:txBody>
          <a:bodyPr anchor="ctr">
            <a:noAutofit/>
          </a:bodyPr>
          <a:lstStyle>
            <a:lvl1pPr marL="0" indent="0">
              <a:buFont typeface="Arial" panose="020B0604020202020204" pitchFamily="34" charset="0"/>
              <a:buNone/>
              <a:defRPr sz="5400" b="0" i="0">
                <a:solidFill>
                  <a:srgbClr val="00609C"/>
                </a:solidFill>
                <a:latin typeface="Arial" panose="020B0604020202020204" pitchFamily="34" charset="0"/>
                <a:cs typeface="Arial" panose="020B0604020202020204" pitchFamily="34" charset="0"/>
              </a:defRPr>
            </a:lvl1pPr>
          </a:lstStyle>
          <a:p>
            <a:pPr lvl="0"/>
            <a:r>
              <a:rPr lang="en-US" dirty="0" err="1"/>
              <a:t>Malesuada</a:t>
            </a:r>
            <a:r>
              <a:rPr lang="en-US" dirty="0"/>
              <a:t> diam </a:t>
            </a:r>
            <a:r>
              <a:rPr lang="en-US" dirty="0" err="1"/>
              <a:t>proin</a:t>
            </a:r>
            <a:r>
              <a:rPr lang="en-US" dirty="0"/>
              <a:t>  libero </a:t>
            </a:r>
            <a:r>
              <a:rPr lang="en-US" dirty="0" err="1"/>
              <a:t>nunc</a:t>
            </a:r>
            <a:r>
              <a:rPr lang="en-US" dirty="0"/>
              <a:t> </a:t>
            </a:r>
            <a:r>
              <a:rPr lang="en-US" dirty="0" err="1"/>
              <a:t>consequat</a:t>
            </a:r>
            <a:r>
              <a:rPr lang="en-US" dirty="0"/>
              <a:t>  </a:t>
            </a:r>
            <a:r>
              <a:rPr lang="en-US" dirty="0" err="1"/>
              <a:t>interdume</a:t>
            </a:r>
            <a:r>
              <a:rPr lang="en-US" dirty="0"/>
              <a:t>  </a:t>
            </a:r>
            <a:r>
              <a:rPr lang="en-US" dirty="0" err="1"/>
              <a:t>aliquam</a:t>
            </a:r>
            <a:r>
              <a:rPr lang="en-US" dirty="0"/>
              <a:t> </a:t>
            </a:r>
            <a:r>
              <a:rPr lang="en-US" dirty="0" err="1"/>
              <a:t>semu</a:t>
            </a:r>
            <a:r>
              <a:rPr lang="en-US" dirty="0"/>
              <a:t>.</a:t>
            </a:r>
          </a:p>
        </p:txBody>
      </p:sp>
      <p:pic>
        <p:nvPicPr>
          <p:cNvPr id="21" name="object 7">
            <a:extLst>
              <a:ext uri="{FF2B5EF4-FFF2-40B4-BE49-F238E27FC236}">
                <a16:creationId xmlns:a16="http://schemas.microsoft.com/office/drawing/2014/main" id="{C34323FC-B4DD-EC41-B810-2A0DBAC8B81F}"/>
              </a:ext>
            </a:extLst>
          </p:cNvPr>
          <p:cNvPicPr/>
          <p:nvPr userDrawn="1"/>
        </p:nvPicPr>
        <p:blipFill>
          <a:blip r:embed="rId2">
            <a:extLst>
              <a:ext uri="{28A0092B-C50C-407E-A947-70E740481C1C}">
                <a14:useLocalDpi xmlns:a14="http://schemas.microsoft.com/office/drawing/2010/main" val="0"/>
              </a:ext>
            </a:extLst>
          </a:blip>
          <a:srcRect/>
          <a:stretch/>
        </p:blipFill>
        <p:spPr>
          <a:xfrm>
            <a:off x="0" y="0"/>
            <a:ext cx="7315200" cy="8229600"/>
          </a:xfrm>
          <a:prstGeom prst="rect">
            <a:avLst/>
          </a:prstGeom>
        </p:spPr>
      </p:pic>
      <p:sp>
        <p:nvSpPr>
          <p:cNvPr id="22" name="object 2">
            <a:extLst>
              <a:ext uri="{FF2B5EF4-FFF2-40B4-BE49-F238E27FC236}">
                <a16:creationId xmlns:a16="http://schemas.microsoft.com/office/drawing/2014/main" id="{FC0EFE32-954F-2D4E-9771-7154DD02709A}"/>
              </a:ext>
            </a:extLst>
          </p:cNvPr>
          <p:cNvSpPr txBox="1"/>
          <p:nvPr userDrawn="1"/>
        </p:nvSpPr>
        <p:spPr>
          <a:xfrm>
            <a:off x="10420746" y="7554693"/>
            <a:ext cx="3295015" cy="113664"/>
          </a:xfrm>
          <a:prstGeom prst="rect">
            <a:avLst/>
          </a:prstGeom>
        </p:spPr>
        <p:txBody>
          <a:bodyPr vert="horz" wrap="square" lIns="0" tIns="0" rIns="0" bIns="0" rtlCol="0">
            <a:spAutoFit/>
          </a:bodyPr>
          <a:lstStyle/>
          <a:p>
            <a:pPr>
              <a:lnSpc>
                <a:spcPts val="885"/>
              </a:lnSpc>
            </a:pPr>
            <a:r>
              <a:rPr sz="800" spc="-5" dirty="0">
                <a:solidFill>
                  <a:srgbClr val="00293A"/>
                </a:solidFill>
                <a:latin typeface="Arial"/>
                <a:cs typeface="Arial"/>
              </a:rPr>
              <a:t>Copyright</a:t>
            </a:r>
            <a:r>
              <a:rPr sz="800" spc="-15" dirty="0">
                <a:solidFill>
                  <a:srgbClr val="00293A"/>
                </a:solidFill>
                <a:latin typeface="Arial"/>
                <a:cs typeface="Arial"/>
              </a:rPr>
              <a:t> </a:t>
            </a:r>
            <a:r>
              <a:rPr sz="800" dirty="0">
                <a:solidFill>
                  <a:srgbClr val="00293A"/>
                </a:solidFill>
                <a:latin typeface="Arial"/>
                <a:cs typeface="Arial"/>
              </a:rPr>
              <a:t>©</a:t>
            </a:r>
            <a:r>
              <a:rPr sz="800" spc="-10" dirty="0">
                <a:solidFill>
                  <a:srgbClr val="00293A"/>
                </a:solidFill>
                <a:latin typeface="Arial"/>
                <a:cs typeface="Arial"/>
              </a:rPr>
              <a:t> </a:t>
            </a:r>
            <a:r>
              <a:rPr sz="800" spc="-5" dirty="0">
                <a:solidFill>
                  <a:srgbClr val="00293A"/>
                </a:solidFill>
                <a:latin typeface="Arial"/>
                <a:cs typeface="Arial"/>
              </a:rPr>
              <a:t>2021</a:t>
            </a:r>
            <a:r>
              <a:rPr sz="800" spc="-10" dirty="0">
                <a:solidFill>
                  <a:srgbClr val="00293A"/>
                </a:solidFill>
                <a:latin typeface="Arial"/>
                <a:cs typeface="Arial"/>
              </a:rPr>
              <a:t> </a:t>
            </a:r>
            <a:r>
              <a:rPr sz="800" dirty="0">
                <a:solidFill>
                  <a:srgbClr val="00293A"/>
                </a:solidFill>
                <a:latin typeface="Arial"/>
                <a:cs typeface="Arial"/>
              </a:rPr>
              <a:t>ModivCare®</a:t>
            </a:r>
            <a:r>
              <a:rPr sz="800" spc="-10" dirty="0">
                <a:solidFill>
                  <a:srgbClr val="00293A"/>
                </a:solidFill>
                <a:latin typeface="Arial"/>
                <a:cs typeface="Arial"/>
              </a:rPr>
              <a:t> </a:t>
            </a:r>
            <a:r>
              <a:rPr sz="800" dirty="0">
                <a:solidFill>
                  <a:srgbClr val="00293A"/>
                </a:solidFill>
                <a:latin typeface="Arial"/>
                <a:cs typeface="Arial"/>
              </a:rPr>
              <a:t>Solutions</a:t>
            </a:r>
            <a:r>
              <a:rPr sz="800" spc="-10" dirty="0">
                <a:solidFill>
                  <a:srgbClr val="00293A"/>
                </a:solidFill>
                <a:latin typeface="Arial"/>
                <a:cs typeface="Arial"/>
              </a:rPr>
              <a:t> </a:t>
            </a:r>
            <a:r>
              <a:rPr sz="800" spc="-5" dirty="0">
                <a:solidFill>
                  <a:srgbClr val="00293A"/>
                </a:solidFill>
                <a:latin typeface="Arial"/>
                <a:cs typeface="Arial"/>
              </a:rPr>
              <a:t>LLC</a:t>
            </a:r>
            <a:r>
              <a:rPr sz="800" spc="-10" dirty="0">
                <a:solidFill>
                  <a:srgbClr val="00293A"/>
                </a:solidFill>
                <a:latin typeface="Arial"/>
                <a:cs typeface="Arial"/>
              </a:rPr>
              <a:t> </a:t>
            </a:r>
            <a:r>
              <a:rPr sz="800" dirty="0">
                <a:solidFill>
                  <a:srgbClr val="00293A"/>
                </a:solidFill>
                <a:latin typeface="Arial"/>
                <a:cs typeface="Arial"/>
              </a:rPr>
              <a:t>-</a:t>
            </a:r>
            <a:r>
              <a:rPr sz="800" spc="-10" dirty="0">
                <a:solidFill>
                  <a:srgbClr val="00293A"/>
                </a:solidFill>
                <a:latin typeface="Arial"/>
                <a:cs typeface="Arial"/>
              </a:rPr>
              <a:t> </a:t>
            </a:r>
            <a:r>
              <a:rPr sz="800" spc="-5" dirty="0">
                <a:solidFill>
                  <a:srgbClr val="00293A"/>
                </a:solidFill>
                <a:latin typeface="Arial"/>
                <a:cs typeface="Arial"/>
              </a:rPr>
              <a:t>Confidential</a:t>
            </a:r>
            <a:r>
              <a:rPr sz="800" spc="-15" dirty="0">
                <a:solidFill>
                  <a:srgbClr val="00293A"/>
                </a:solidFill>
                <a:latin typeface="Arial"/>
                <a:cs typeface="Arial"/>
              </a:rPr>
              <a:t> </a:t>
            </a:r>
            <a:r>
              <a:rPr sz="800" dirty="0">
                <a:solidFill>
                  <a:srgbClr val="00293A"/>
                </a:solidFill>
                <a:latin typeface="Arial"/>
                <a:cs typeface="Arial"/>
              </a:rPr>
              <a:t>&amp;</a:t>
            </a:r>
            <a:r>
              <a:rPr sz="800" spc="-5" dirty="0">
                <a:solidFill>
                  <a:srgbClr val="00293A"/>
                </a:solidFill>
                <a:latin typeface="Arial"/>
                <a:cs typeface="Arial"/>
              </a:rPr>
              <a:t> </a:t>
            </a:r>
            <a:r>
              <a:rPr sz="800" dirty="0">
                <a:solidFill>
                  <a:srgbClr val="00293A"/>
                </a:solidFill>
                <a:latin typeface="Arial"/>
                <a:cs typeface="Arial"/>
              </a:rPr>
              <a:t>Proprietary</a:t>
            </a:r>
            <a:endParaRPr sz="800">
              <a:latin typeface="Arial"/>
              <a:cs typeface="Arial"/>
            </a:endParaRPr>
          </a:p>
        </p:txBody>
      </p:sp>
      <p:sp>
        <p:nvSpPr>
          <p:cNvPr id="24" name="object 16">
            <a:extLst>
              <a:ext uri="{FF2B5EF4-FFF2-40B4-BE49-F238E27FC236}">
                <a16:creationId xmlns:a16="http://schemas.microsoft.com/office/drawing/2014/main" id="{9709E67E-5CD5-0845-B3C6-7682402076B4}"/>
              </a:ext>
            </a:extLst>
          </p:cNvPr>
          <p:cNvSpPr txBox="1">
            <a:spLocks noGrp="1"/>
          </p:cNvSpPr>
          <p:nvPr>
            <p:ph type="sldNum" sz="quarter" idx="7"/>
          </p:nvPr>
        </p:nvSpPr>
        <p:spPr>
          <a:xfrm>
            <a:off x="13276849" y="7728223"/>
            <a:ext cx="438912" cy="274320"/>
          </a:xfrm>
          <a:prstGeom prst="rect">
            <a:avLst/>
          </a:prstGeom>
        </p:spPr>
        <p:txBody>
          <a:bodyPr vert="horz" wrap="square" lIns="0" tIns="3175" rIns="0" bIns="0" rtlCol="0">
            <a:spAutoFit/>
          </a:bodyPr>
          <a:lstStyle/>
          <a:p>
            <a:pPr marL="38100">
              <a:lnSpc>
                <a:spcPct val="100000"/>
              </a:lnSpc>
              <a:spcBef>
                <a:spcPts val="25"/>
              </a:spcBef>
            </a:pPr>
            <a:fld id="{81D60167-4931-47E6-BA6A-407CBD079E47}" type="slidenum">
              <a:rPr dirty="0"/>
              <a:t>‹#›</a:t>
            </a:fld>
            <a:endParaRPr dirty="0"/>
          </a:p>
        </p:txBody>
      </p:sp>
      <p:grpSp>
        <p:nvGrpSpPr>
          <p:cNvPr id="27" name="Group 26">
            <a:extLst>
              <a:ext uri="{FF2B5EF4-FFF2-40B4-BE49-F238E27FC236}">
                <a16:creationId xmlns:a16="http://schemas.microsoft.com/office/drawing/2014/main" id="{5AFC9885-4533-1346-B70A-18245DB7B485}"/>
              </a:ext>
            </a:extLst>
          </p:cNvPr>
          <p:cNvGrpSpPr/>
          <p:nvPr userDrawn="1"/>
        </p:nvGrpSpPr>
        <p:grpSpPr>
          <a:xfrm>
            <a:off x="905331" y="7539228"/>
            <a:ext cx="847269" cy="152400"/>
            <a:chOff x="914400" y="7539228"/>
            <a:chExt cx="847269" cy="152400"/>
          </a:xfrm>
        </p:grpSpPr>
        <p:sp>
          <p:nvSpPr>
            <p:cNvPr id="28" name="object 4">
              <a:extLst>
                <a:ext uri="{FF2B5EF4-FFF2-40B4-BE49-F238E27FC236}">
                  <a16:creationId xmlns:a16="http://schemas.microsoft.com/office/drawing/2014/main" id="{DC97A161-BC57-C64D-8A0D-71FAEB669BDE}"/>
                </a:ext>
              </a:extLst>
            </p:cNvPr>
            <p:cNvSpPr/>
            <p:nvPr userDrawn="1"/>
          </p:nvSpPr>
          <p:spPr>
            <a:xfrm>
              <a:off x="914400" y="7539228"/>
              <a:ext cx="168275" cy="152400"/>
            </a:xfrm>
            <a:custGeom>
              <a:avLst/>
              <a:gdLst/>
              <a:ahLst/>
              <a:cxnLst/>
              <a:rect l="l" t="t" r="r" b="b"/>
              <a:pathLst>
                <a:path w="168275" h="152400">
                  <a:moveTo>
                    <a:pt x="21704" y="0"/>
                  </a:moveTo>
                  <a:lnTo>
                    <a:pt x="0" y="0"/>
                  </a:lnTo>
                  <a:lnTo>
                    <a:pt x="0" y="152311"/>
                  </a:lnTo>
                  <a:lnTo>
                    <a:pt x="21704" y="152311"/>
                  </a:lnTo>
                  <a:lnTo>
                    <a:pt x="21704" y="0"/>
                  </a:lnTo>
                  <a:close/>
                </a:path>
                <a:path w="168275" h="152400">
                  <a:moveTo>
                    <a:pt x="81610" y="0"/>
                  </a:moveTo>
                  <a:lnTo>
                    <a:pt x="36169" y="0"/>
                  </a:lnTo>
                  <a:lnTo>
                    <a:pt x="36169" y="152311"/>
                  </a:lnTo>
                  <a:lnTo>
                    <a:pt x="81610" y="152311"/>
                  </a:lnTo>
                  <a:lnTo>
                    <a:pt x="81610" y="0"/>
                  </a:lnTo>
                  <a:close/>
                </a:path>
                <a:path w="168275" h="152400">
                  <a:moveTo>
                    <a:pt x="167944" y="0"/>
                  </a:moveTo>
                  <a:lnTo>
                    <a:pt x="96075" y="0"/>
                  </a:lnTo>
                  <a:lnTo>
                    <a:pt x="96075" y="152311"/>
                  </a:lnTo>
                  <a:lnTo>
                    <a:pt x="167944" y="152311"/>
                  </a:lnTo>
                  <a:lnTo>
                    <a:pt x="167944" y="0"/>
                  </a:lnTo>
                  <a:close/>
                </a:path>
              </a:pathLst>
            </a:custGeom>
            <a:solidFill>
              <a:srgbClr val="00293A"/>
            </a:solidFill>
          </p:spPr>
          <p:txBody>
            <a:bodyPr wrap="square" lIns="0" tIns="0" rIns="0" bIns="0" rtlCol="0"/>
            <a:lstStyle/>
            <a:p>
              <a:endParaRPr/>
            </a:p>
          </p:txBody>
        </p:sp>
        <p:sp>
          <p:nvSpPr>
            <p:cNvPr id="29" name="object 5">
              <a:extLst>
                <a:ext uri="{FF2B5EF4-FFF2-40B4-BE49-F238E27FC236}">
                  <a16:creationId xmlns:a16="http://schemas.microsoft.com/office/drawing/2014/main" id="{959D7B04-804A-3B48-882A-ED23C986F873}"/>
                </a:ext>
              </a:extLst>
            </p:cNvPr>
            <p:cNvSpPr/>
            <p:nvPr userDrawn="1"/>
          </p:nvSpPr>
          <p:spPr>
            <a:xfrm>
              <a:off x="1138734" y="7562905"/>
              <a:ext cx="622935" cy="91440"/>
            </a:xfrm>
            <a:custGeom>
              <a:avLst/>
              <a:gdLst/>
              <a:ahLst/>
              <a:cxnLst/>
              <a:rect l="l" t="t" r="r" b="b"/>
              <a:pathLst>
                <a:path w="622935" h="91440">
                  <a:moveTo>
                    <a:pt x="144246" y="22097"/>
                  </a:moveTo>
                  <a:lnTo>
                    <a:pt x="111326" y="43395"/>
                  </a:lnTo>
                  <a:lnTo>
                    <a:pt x="108609" y="56756"/>
                  </a:lnTo>
                  <a:lnTo>
                    <a:pt x="111394" y="69852"/>
                  </a:lnTo>
                  <a:lnTo>
                    <a:pt x="119048" y="80776"/>
                  </a:lnTo>
                  <a:lnTo>
                    <a:pt x="130385" y="88212"/>
                  </a:lnTo>
                  <a:lnTo>
                    <a:pt x="144246" y="90957"/>
                  </a:lnTo>
                  <a:lnTo>
                    <a:pt x="158423" y="88274"/>
                  </a:lnTo>
                  <a:lnTo>
                    <a:pt x="169638" y="80924"/>
                  </a:lnTo>
                  <a:lnTo>
                    <a:pt x="172439" y="76758"/>
                  </a:lnTo>
                  <a:lnTo>
                    <a:pt x="144246" y="76758"/>
                  </a:lnTo>
                  <a:lnTo>
                    <a:pt x="136349" y="75137"/>
                  </a:lnTo>
                  <a:lnTo>
                    <a:pt x="130132" y="70758"/>
                  </a:lnTo>
                  <a:lnTo>
                    <a:pt x="126060" y="64350"/>
                  </a:lnTo>
                  <a:lnTo>
                    <a:pt x="124621" y="56756"/>
                  </a:lnTo>
                  <a:lnTo>
                    <a:pt x="124645" y="56413"/>
                  </a:lnTo>
                  <a:lnTo>
                    <a:pt x="126142" y="48896"/>
                  </a:lnTo>
                  <a:lnTo>
                    <a:pt x="130340" y="42405"/>
                  </a:lnTo>
                  <a:lnTo>
                    <a:pt x="136547" y="37943"/>
                  </a:lnTo>
                  <a:lnTo>
                    <a:pt x="144119" y="36283"/>
                  </a:lnTo>
                  <a:lnTo>
                    <a:pt x="172276" y="36283"/>
                  </a:lnTo>
                  <a:lnTo>
                    <a:pt x="169548" y="32273"/>
                  </a:lnTo>
                  <a:lnTo>
                    <a:pt x="158321" y="24841"/>
                  </a:lnTo>
                  <a:lnTo>
                    <a:pt x="144246" y="22097"/>
                  </a:lnTo>
                  <a:close/>
                </a:path>
                <a:path w="622935" h="91440">
                  <a:moveTo>
                    <a:pt x="172276" y="36283"/>
                  </a:moveTo>
                  <a:lnTo>
                    <a:pt x="144119" y="36283"/>
                  </a:lnTo>
                  <a:lnTo>
                    <a:pt x="151948" y="37995"/>
                  </a:lnTo>
                  <a:lnTo>
                    <a:pt x="158127" y="42552"/>
                  </a:lnTo>
                  <a:lnTo>
                    <a:pt x="162182" y="49094"/>
                  </a:lnTo>
                  <a:lnTo>
                    <a:pt x="163639" y="56756"/>
                  </a:lnTo>
                  <a:lnTo>
                    <a:pt x="162202" y="64398"/>
                  </a:lnTo>
                  <a:lnTo>
                    <a:pt x="158191" y="70772"/>
                  </a:lnTo>
                  <a:lnTo>
                    <a:pt x="152055" y="75138"/>
                  </a:lnTo>
                  <a:lnTo>
                    <a:pt x="144246" y="76758"/>
                  </a:lnTo>
                  <a:lnTo>
                    <a:pt x="172439" y="76758"/>
                  </a:lnTo>
                  <a:lnTo>
                    <a:pt x="177013" y="69954"/>
                  </a:lnTo>
                  <a:lnTo>
                    <a:pt x="179666" y="56413"/>
                  </a:lnTo>
                  <a:lnTo>
                    <a:pt x="176979" y="43197"/>
                  </a:lnTo>
                  <a:lnTo>
                    <a:pt x="172276" y="36283"/>
                  </a:lnTo>
                  <a:close/>
                </a:path>
                <a:path w="622935" h="91440">
                  <a:moveTo>
                    <a:pt x="14693" y="24307"/>
                  </a:moveTo>
                  <a:lnTo>
                    <a:pt x="0" y="24307"/>
                  </a:lnTo>
                  <a:lnTo>
                    <a:pt x="0" y="88861"/>
                  </a:lnTo>
                  <a:lnTo>
                    <a:pt x="16027" y="88861"/>
                  </a:lnTo>
                  <a:lnTo>
                    <a:pt x="16027" y="41528"/>
                  </a:lnTo>
                  <a:lnTo>
                    <a:pt x="20358" y="36283"/>
                  </a:lnTo>
                  <a:lnTo>
                    <a:pt x="97423" y="36283"/>
                  </a:lnTo>
                  <a:lnTo>
                    <a:pt x="94617" y="32219"/>
                  </a:lnTo>
                  <a:lnTo>
                    <a:pt x="51689" y="32219"/>
                  </a:lnTo>
                  <a:lnTo>
                    <a:pt x="50054" y="29768"/>
                  </a:lnTo>
                  <a:lnTo>
                    <a:pt x="14693" y="29768"/>
                  </a:lnTo>
                  <a:lnTo>
                    <a:pt x="14693" y="24307"/>
                  </a:lnTo>
                  <a:close/>
                </a:path>
                <a:path w="622935" h="91440">
                  <a:moveTo>
                    <a:pt x="66751" y="36283"/>
                  </a:moveTo>
                  <a:lnTo>
                    <a:pt x="37719" y="36283"/>
                  </a:lnTo>
                  <a:lnTo>
                    <a:pt x="42176" y="42913"/>
                  </a:lnTo>
                  <a:lnTo>
                    <a:pt x="42176" y="88861"/>
                  </a:lnTo>
                  <a:lnTo>
                    <a:pt x="58191" y="88861"/>
                  </a:lnTo>
                  <a:lnTo>
                    <a:pt x="58191" y="38734"/>
                  </a:lnTo>
                  <a:lnTo>
                    <a:pt x="66751" y="36283"/>
                  </a:lnTo>
                  <a:close/>
                </a:path>
                <a:path w="622935" h="91440">
                  <a:moveTo>
                    <a:pt x="97423" y="36283"/>
                  </a:moveTo>
                  <a:lnTo>
                    <a:pt x="80251" y="36283"/>
                  </a:lnTo>
                  <a:lnTo>
                    <a:pt x="84340" y="42341"/>
                  </a:lnTo>
                  <a:lnTo>
                    <a:pt x="84340" y="88861"/>
                  </a:lnTo>
                  <a:lnTo>
                    <a:pt x="100368" y="88861"/>
                  </a:lnTo>
                  <a:lnTo>
                    <a:pt x="100368" y="50012"/>
                  </a:lnTo>
                  <a:lnTo>
                    <a:pt x="98131" y="37308"/>
                  </a:lnTo>
                  <a:lnTo>
                    <a:pt x="97423" y="36283"/>
                  </a:lnTo>
                  <a:close/>
                </a:path>
                <a:path w="622935" h="91440">
                  <a:moveTo>
                    <a:pt x="73253" y="22097"/>
                  </a:moveTo>
                  <a:lnTo>
                    <a:pt x="64223" y="22097"/>
                  </a:lnTo>
                  <a:lnTo>
                    <a:pt x="57111" y="24891"/>
                  </a:lnTo>
                  <a:lnTo>
                    <a:pt x="51689" y="32219"/>
                  </a:lnTo>
                  <a:lnTo>
                    <a:pt x="94617" y="32219"/>
                  </a:lnTo>
                  <a:lnTo>
                    <a:pt x="92144" y="28640"/>
                  </a:lnTo>
                  <a:lnTo>
                    <a:pt x="83490" y="23678"/>
                  </a:lnTo>
                  <a:lnTo>
                    <a:pt x="73253" y="22097"/>
                  </a:lnTo>
                  <a:close/>
                </a:path>
                <a:path w="622935" h="91440">
                  <a:moveTo>
                    <a:pt x="40487" y="22097"/>
                  </a:moveTo>
                  <a:lnTo>
                    <a:pt x="24574" y="22097"/>
                  </a:lnTo>
                  <a:lnTo>
                    <a:pt x="18199" y="24777"/>
                  </a:lnTo>
                  <a:lnTo>
                    <a:pt x="14935" y="29768"/>
                  </a:lnTo>
                  <a:lnTo>
                    <a:pt x="50054" y="29768"/>
                  </a:lnTo>
                  <a:lnTo>
                    <a:pt x="47345" y="25704"/>
                  </a:lnTo>
                  <a:lnTo>
                    <a:pt x="40487" y="22097"/>
                  </a:lnTo>
                  <a:close/>
                </a:path>
                <a:path w="622935" h="91440">
                  <a:moveTo>
                    <a:pt x="228130" y="22097"/>
                  </a:moveTo>
                  <a:lnTo>
                    <a:pt x="220052" y="22097"/>
                  </a:lnTo>
                  <a:lnTo>
                    <a:pt x="207195" y="24616"/>
                  </a:lnTo>
                  <a:lnTo>
                    <a:pt x="196181" y="31692"/>
                  </a:lnTo>
                  <a:lnTo>
                    <a:pt x="188490" y="42607"/>
                  </a:lnTo>
                  <a:lnTo>
                    <a:pt x="185597" y="56641"/>
                  </a:lnTo>
                  <a:lnTo>
                    <a:pt x="188298" y="70099"/>
                  </a:lnTo>
                  <a:lnTo>
                    <a:pt x="195640" y="80995"/>
                  </a:lnTo>
                  <a:lnTo>
                    <a:pt x="206482" y="88294"/>
                  </a:lnTo>
                  <a:lnTo>
                    <a:pt x="219684" y="90957"/>
                  </a:lnTo>
                  <a:lnTo>
                    <a:pt x="228485" y="90957"/>
                  </a:lnTo>
                  <a:lnTo>
                    <a:pt x="236677" y="87464"/>
                  </a:lnTo>
                  <a:lnTo>
                    <a:pt x="241020" y="80949"/>
                  </a:lnTo>
                  <a:lnTo>
                    <a:pt x="255955" y="80949"/>
                  </a:lnTo>
                  <a:lnTo>
                    <a:pt x="255955" y="76758"/>
                  </a:lnTo>
                  <a:lnTo>
                    <a:pt x="221373" y="76758"/>
                  </a:lnTo>
                  <a:lnTo>
                    <a:pt x="213608" y="75128"/>
                  </a:lnTo>
                  <a:lnTo>
                    <a:pt x="207335" y="70685"/>
                  </a:lnTo>
                  <a:lnTo>
                    <a:pt x="203141" y="64103"/>
                  </a:lnTo>
                  <a:lnTo>
                    <a:pt x="201612" y="56057"/>
                  </a:lnTo>
                  <a:lnTo>
                    <a:pt x="203258" y="48456"/>
                  </a:lnTo>
                  <a:lnTo>
                    <a:pt x="207640" y="42160"/>
                  </a:lnTo>
                  <a:lnTo>
                    <a:pt x="213919" y="37869"/>
                  </a:lnTo>
                  <a:lnTo>
                    <a:pt x="221259" y="36283"/>
                  </a:lnTo>
                  <a:lnTo>
                    <a:pt x="255955" y="36283"/>
                  </a:lnTo>
                  <a:lnTo>
                    <a:pt x="255955" y="30010"/>
                  </a:lnTo>
                  <a:lnTo>
                    <a:pt x="239928" y="30010"/>
                  </a:lnTo>
                  <a:lnTo>
                    <a:pt x="234022" y="24307"/>
                  </a:lnTo>
                  <a:lnTo>
                    <a:pt x="228130" y="22097"/>
                  </a:lnTo>
                  <a:close/>
                </a:path>
                <a:path w="622935" h="91440">
                  <a:moveTo>
                    <a:pt x="255955" y="80949"/>
                  </a:moveTo>
                  <a:lnTo>
                    <a:pt x="241261" y="80949"/>
                  </a:lnTo>
                  <a:lnTo>
                    <a:pt x="241261" y="88861"/>
                  </a:lnTo>
                  <a:lnTo>
                    <a:pt x="255955" y="88861"/>
                  </a:lnTo>
                  <a:lnTo>
                    <a:pt x="255955" y="80949"/>
                  </a:lnTo>
                  <a:close/>
                </a:path>
                <a:path w="622935" h="91440">
                  <a:moveTo>
                    <a:pt x="255955" y="36283"/>
                  </a:moveTo>
                  <a:lnTo>
                    <a:pt x="221259" y="36283"/>
                  </a:lnTo>
                  <a:lnTo>
                    <a:pt x="229144" y="37941"/>
                  </a:lnTo>
                  <a:lnTo>
                    <a:pt x="235445" y="42391"/>
                  </a:lnTo>
                  <a:lnTo>
                    <a:pt x="239622" y="48847"/>
                  </a:lnTo>
                  <a:lnTo>
                    <a:pt x="241042" y="56057"/>
                  </a:lnTo>
                  <a:lnTo>
                    <a:pt x="241112" y="56641"/>
                  </a:lnTo>
                  <a:lnTo>
                    <a:pt x="239572" y="64350"/>
                  </a:lnTo>
                  <a:lnTo>
                    <a:pt x="235321" y="70786"/>
                  </a:lnTo>
                  <a:lnTo>
                    <a:pt x="229036" y="75151"/>
                  </a:lnTo>
                  <a:lnTo>
                    <a:pt x="221373" y="76758"/>
                  </a:lnTo>
                  <a:lnTo>
                    <a:pt x="255955" y="76758"/>
                  </a:lnTo>
                  <a:lnTo>
                    <a:pt x="255955" y="36283"/>
                  </a:lnTo>
                  <a:close/>
                </a:path>
                <a:path w="622935" h="91440">
                  <a:moveTo>
                    <a:pt x="255955" y="0"/>
                  </a:moveTo>
                  <a:lnTo>
                    <a:pt x="239928" y="0"/>
                  </a:lnTo>
                  <a:lnTo>
                    <a:pt x="239928" y="30010"/>
                  </a:lnTo>
                  <a:lnTo>
                    <a:pt x="255955" y="30010"/>
                  </a:lnTo>
                  <a:lnTo>
                    <a:pt x="255955" y="0"/>
                  </a:lnTo>
                  <a:close/>
                </a:path>
                <a:path w="622935" h="91440">
                  <a:moveTo>
                    <a:pt x="283578" y="0"/>
                  </a:moveTo>
                  <a:lnTo>
                    <a:pt x="274523" y="0"/>
                  </a:lnTo>
                  <a:lnTo>
                    <a:pt x="270852" y="3543"/>
                  </a:lnTo>
                  <a:lnTo>
                    <a:pt x="270852" y="12280"/>
                  </a:lnTo>
                  <a:lnTo>
                    <a:pt x="274523" y="15824"/>
                  </a:lnTo>
                  <a:lnTo>
                    <a:pt x="283578" y="15824"/>
                  </a:lnTo>
                  <a:lnTo>
                    <a:pt x="287248" y="12280"/>
                  </a:lnTo>
                  <a:lnTo>
                    <a:pt x="287248" y="3543"/>
                  </a:lnTo>
                  <a:lnTo>
                    <a:pt x="283578" y="0"/>
                  </a:lnTo>
                  <a:close/>
                </a:path>
                <a:path w="622935" h="91440">
                  <a:moveTo>
                    <a:pt x="534962" y="24307"/>
                  </a:moveTo>
                  <a:lnTo>
                    <a:pt x="520255" y="24307"/>
                  </a:lnTo>
                  <a:lnTo>
                    <a:pt x="520255" y="88861"/>
                  </a:lnTo>
                  <a:lnTo>
                    <a:pt x="536282" y="88861"/>
                  </a:lnTo>
                  <a:lnTo>
                    <a:pt x="536282" y="42456"/>
                  </a:lnTo>
                  <a:lnTo>
                    <a:pt x="541223" y="37452"/>
                  </a:lnTo>
                  <a:lnTo>
                    <a:pt x="550862" y="37096"/>
                  </a:lnTo>
                  <a:lnTo>
                    <a:pt x="550862" y="30010"/>
                  </a:lnTo>
                  <a:lnTo>
                    <a:pt x="534962" y="30010"/>
                  </a:lnTo>
                  <a:lnTo>
                    <a:pt x="534962" y="24307"/>
                  </a:lnTo>
                  <a:close/>
                </a:path>
                <a:path w="622935" h="91440">
                  <a:moveTo>
                    <a:pt x="550862" y="22097"/>
                  </a:moveTo>
                  <a:lnTo>
                    <a:pt x="542912" y="22097"/>
                  </a:lnTo>
                  <a:lnTo>
                    <a:pt x="539419" y="23964"/>
                  </a:lnTo>
                  <a:lnTo>
                    <a:pt x="535203" y="30010"/>
                  </a:lnTo>
                  <a:lnTo>
                    <a:pt x="550862" y="30010"/>
                  </a:lnTo>
                  <a:lnTo>
                    <a:pt x="550862" y="22097"/>
                  </a:lnTo>
                  <a:close/>
                </a:path>
                <a:path w="622935" h="91440">
                  <a:moveTo>
                    <a:pt x="587946" y="22097"/>
                  </a:moveTo>
                  <a:lnTo>
                    <a:pt x="573861" y="24830"/>
                  </a:lnTo>
                  <a:lnTo>
                    <a:pt x="562722" y="32273"/>
                  </a:lnTo>
                  <a:lnTo>
                    <a:pt x="555401" y="43293"/>
                  </a:lnTo>
                  <a:lnTo>
                    <a:pt x="552767" y="56756"/>
                  </a:lnTo>
                  <a:lnTo>
                    <a:pt x="555453" y="70147"/>
                  </a:lnTo>
                  <a:lnTo>
                    <a:pt x="562871" y="81010"/>
                  </a:lnTo>
                  <a:lnTo>
                    <a:pt x="574064" y="88295"/>
                  </a:lnTo>
                  <a:lnTo>
                    <a:pt x="588073" y="90957"/>
                  </a:lnTo>
                  <a:lnTo>
                    <a:pt x="598504" y="89281"/>
                  </a:lnTo>
                  <a:lnTo>
                    <a:pt x="607920" y="84616"/>
                  </a:lnTo>
                  <a:lnTo>
                    <a:pt x="615484" y="77509"/>
                  </a:lnTo>
                  <a:lnTo>
                    <a:pt x="615890" y="76758"/>
                  </a:lnTo>
                  <a:lnTo>
                    <a:pt x="578192" y="76758"/>
                  </a:lnTo>
                  <a:lnTo>
                    <a:pt x="570839" y="69202"/>
                  </a:lnTo>
                  <a:lnTo>
                    <a:pt x="569633" y="63499"/>
                  </a:lnTo>
                  <a:lnTo>
                    <a:pt x="621563" y="63499"/>
                  </a:lnTo>
                  <a:lnTo>
                    <a:pt x="622173" y="60705"/>
                  </a:lnTo>
                  <a:lnTo>
                    <a:pt x="622528" y="58153"/>
                  </a:lnTo>
                  <a:lnTo>
                    <a:pt x="622528" y="55714"/>
                  </a:lnTo>
                  <a:lnTo>
                    <a:pt x="621584" y="51053"/>
                  </a:lnTo>
                  <a:lnTo>
                    <a:pt x="569150" y="51053"/>
                  </a:lnTo>
                  <a:lnTo>
                    <a:pt x="571690" y="41173"/>
                  </a:lnTo>
                  <a:lnTo>
                    <a:pt x="579158" y="36283"/>
                  </a:lnTo>
                  <a:lnTo>
                    <a:pt x="615571" y="36283"/>
                  </a:lnTo>
                  <a:lnTo>
                    <a:pt x="612514" y="31838"/>
                  </a:lnTo>
                  <a:lnTo>
                    <a:pt x="601536" y="24700"/>
                  </a:lnTo>
                  <a:lnTo>
                    <a:pt x="587946" y="22097"/>
                  </a:lnTo>
                  <a:close/>
                </a:path>
                <a:path w="622935" h="91440">
                  <a:moveTo>
                    <a:pt x="620356" y="68503"/>
                  </a:moveTo>
                  <a:lnTo>
                    <a:pt x="603491" y="68503"/>
                  </a:lnTo>
                  <a:lnTo>
                    <a:pt x="600240" y="74206"/>
                  </a:lnTo>
                  <a:lnTo>
                    <a:pt x="594702" y="76758"/>
                  </a:lnTo>
                  <a:lnTo>
                    <a:pt x="615890" y="76758"/>
                  </a:lnTo>
                  <a:lnTo>
                    <a:pt x="620356" y="68503"/>
                  </a:lnTo>
                  <a:close/>
                </a:path>
                <a:path w="622935" h="91440">
                  <a:moveTo>
                    <a:pt x="615571" y="36283"/>
                  </a:moveTo>
                  <a:lnTo>
                    <a:pt x="597954" y="36283"/>
                  </a:lnTo>
                  <a:lnTo>
                    <a:pt x="604570" y="41757"/>
                  </a:lnTo>
                  <a:lnTo>
                    <a:pt x="606145" y="51053"/>
                  </a:lnTo>
                  <a:lnTo>
                    <a:pt x="621584" y="51053"/>
                  </a:lnTo>
                  <a:lnTo>
                    <a:pt x="619854" y="42511"/>
                  </a:lnTo>
                  <a:lnTo>
                    <a:pt x="615571" y="36283"/>
                  </a:lnTo>
                  <a:close/>
                </a:path>
                <a:path w="622935" h="91440">
                  <a:moveTo>
                    <a:pt x="478802" y="22097"/>
                  </a:moveTo>
                  <a:lnTo>
                    <a:pt x="469404" y="22097"/>
                  </a:lnTo>
                  <a:lnTo>
                    <a:pt x="455983" y="24789"/>
                  </a:lnTo>
                  <a:lnTo>
                    <a:pt x="445376" y="32115"/>
                  </a:lnTo>
                  <a:lnTo>
                    <a:pt x="438407" y="42950"/>
                  </a:lnTo>
                  <a:lnTo>
                    <a:pt x="435902" y="56172"/>
                  </a:lnTo>
                  <a:lnTo>
                    <a:pt x="438323" y="69852"/>
                  </a:lnTo>
                  <a:lnTo>
                    <a:pt x="445058" y="80894"/>
                  </a:lnTo>
                  <a:lnTo>
                    <a:pt x="455318" y="88270"/>
                  </a:lnTo>
                  <a:lnTo>
                    <a:pt x="468312" y="90957"/>
                  </a:lnTo>
                  <a:lnTo>
                    <a:pt x="474748" y="90225"/>
                  </a:lnTo>
                  <a:lnTo>
                    <a:pt x="481193" y="88163"/>
                  </a:lnTo>
                  <a:lnTo>
                    <a:pt x="487071" y="84967"/>
                  </a:lnTo>
                  <a:lnTo>
                    <a:pt x="491807" y="80835"/>
                  </a:lnTo>
                  <a:lnTo>
                    <a:pt x="506514" y="80835"/>
                  </a:lnTo>
                  <a:lnTo>
                    <a:pt x="506514" y="76758"/>
                  </a:lnTo>
                  <a:lnTo>
                    <a:pt x="471817" y="76758"/>
                  </a:lnTo>
                  <a:lnTo>
                    <a:pt x="463931" y="75172"/>
                  </a:lnTo>
                  <a:lnTo>
                    <a:pt x="457625" y="70872"/>
                  </a:lnTo>
                  <a:lnTo>
                    <a:pt x="453443" y="64542"/>
                  </a:lnTo>
                  <a:lnTo>
                    <a:pt x="451929" y="56870"/>
                  </a:lnTo>
                  <a:lnTo>
                    <a:pt x="453441" y="48799"/>
                  </a:lnTo>
                  <a:lnTo>
                    <a:pt x="457609" y="42262"/>
                  </a:lnTo>
                  <a:lnTo>
                    <a:pt x="463877" y="37882"/>
                  </a:lnTo>
                  <a:lnTo>
                    <a:pt x="471690" y="36283"/>
                  </a:lnTo>
                  <a:lnTo>
                    <a:pt x="506514" y="36283"/>
                  </a:lnTo>
                  <a:lnTo>
                    <a:pt x="506514" y="32448"/>
                  </a:lnTo>
                  <a:lnTo>
                    <a:pt x="491578" y="32448"/>
                  </a:lnTo>
                  <a:lnTo>
                    <a:pt x="488073" y="27444"/>
                  </a:lnTo>
                  <a:lnTo>
                    <a:pt x="478802" y="22097"/>
                  </a:lnTo>
                  <a:close/>
                </a:path>
                <a:path w="622935" h="91440">
                  <a:moveTo>
                    <a:pt x="506514" y="80835"/>
                  </a:moveTo>
                  <a:lnTo>
                    <a:pt x="491807" y="80835"/>
                  </a:lnTo>
                  <a:lnTo>
                    <a:pt x="491807" y="88861"/>
                  </a:lnTo>
                  <a:lnTo>
                    <a:pt x="506514" y="88861"/>
                  </a:lnTo>
                  <a:lnTo>
                    <a:pt x="506514" y="80835"/>
                  </a:lnTo>
                  <a:close/>
                </a:path>
                <a:path w="622935" h="91440">
                  <a:moveTo>
                    <a:pt x="506514" y="36283"/>
                  </a:moveTo>
                  <a:lnTo>
                    <a:pt x="471690" y="36283"/>
                  </a:lnTo>
                  <a:lnTo>
                    <a:pt x="479639" y="37841"/>
                  </a:lnTo>
                  <a:lnTo>
                    <a:pt x="485846" y="42114"/>
                  </a:lnTo>
                  <a:lnTo>
                    <a:pt x="489884" y="48505"/>
                  </a:lnTo>
                  <a:lnTo>
                    <a:pt x="491280" y="56172"/>
                  </a:lnTo>
                  <a:lnTo>
                    <a:pt x="491242" y="56870"/>
                  </a:lnTo>
                  <a:lnTo>
                    <a:pt x="489919" y="64253"/>
                  </a:lnTo>
                  <a:lnTo>
                    <a:pt x="485952" y="70729"/>
                  </a:lnTo>
                  <a:lnTo>
                    <a:pt x="479794" y="75133"/>
                  </a:lnTo>
                  <a:lnTo>
                    <a:pt x="471817" y="76758"/>
                  </a:lnTo>
                  <a:lnTo>
                    <a:pt x="506514" y="76758"/>
                  </a:lnTo>
                  <a:lnTo>
                    <a:pt x="506514" y="36283"/>
                  </a:lnTo>
                  <a:close/>
                </a:path>
                <a:path w="622935" h="91440">
                  <a:moveTo>
                    <a:pt x="506514" y="24307"/>
                  </a:moveTo>
                  <a:lnTo>
                    <a:pt x="491807" y="24307"/>
                  </a:lnTo>
                  <a:lnTo>
                    <a:pt x="491807" y="32448"/>
                  </a:lnTo>
                  <a:lnTo>
                    <a:pt x="506514" y="32448"/>
                  </a:lnTo>
                  <a:lnTo>
                    <a:pt x="506514" y="24307"/>
                  </a:lnTo>
                  <a:close/>
                </a:path>
                <a:path w="622935" h="91440">
                  <a:moveTo>
                    <a:pt x="287058" y="24307"/>
                  </a:moveTo>
                  <a:lnTo>
                    <a:pt x="271030" y="24307"/>
                  </a:lnTo>
                  <a:lnTo>
                    <a:pt x="271030" y="88849"/>
                  </a:lnTo>
                  <a:lnTo>
                    <a:pt x="287058" y="88849"/>
                  </a:lnTo>
                  <a:lnTo>
                    <a:pt x="287058" y="24307"/>
                  </a:lnTo>
                  <a:close/>
                </a:path>
                <a:path w="622935" h="91440">
                  <a:moveTo>
                    <a:pt x="312902" y="24307"/>
                  </a:moveTo>
                  <a:lnTo>
                    <a:pt x="295071" y="24307"/>
                  </a:lnTo>
                  <a:lnTo>
                    <a:pt x="328193" y="90957"/>
                  </a:lnTo>
                  <a:lnTo>
                    <a:pt x="345339" y="57530"/>
                  </a:lnTo>
                  <a:lnTo>
                    <a:pt x="328637" y="57530"/>
                  </a:lnTo>
                  <a:lnTo>
                    <a:pt x="312902" y="24307"/>
                  </a:lnTo>
                  <a:close/>
                </a:path>
                <a:path w="622935" h="91440">
                  <a:moveTo>
                    <a:pt x="396798" y="22097"/>
                  </a:moveTo>
                  <a:lnTo>
                    <a:pt x="382981" y="24823"/>
                  </a:lnTo>
                  <a:lnTo>
                    <a:pt x="371725" y="32216"/>
                  </a:lnTo>
                  <a:lnTo>
                    <a:pt x="364151" y="43100"/>
                  </a:lnTo>
                  <a:lnTo>
                    <a:pt x="361378" y="56299"/>
                  </a:lnTo>
                  <a:lnTo>
                    <a:pt x="364153" y="69708"/>
                  </a:lnTo>
                  <a:lnTo>
                    <a:pt x="371740" y="80733"/>
                  </a:lnTo>
                  <a:lnTo>
                    <a:pt x="383029" y="88206"/>
                  </a:lnTo>
                  <a:lnTo>
                    <a:pt x="396913" y="90957"/>
                  </a:lnTo>
                  <a:lnTo>
                    <a:pt x="407807" y="89416"/>
                  </a:lnTo>
                  <a:lnTo>
                    <a:pt x="417279" y="84920"/>
                  </a:lnTo>
                  <a:lnTo>
                    <a:pt x="424943" y="77653"/>
                  </a:lnTo>
                  <a:lnTo>
                    <a:pt x="425440" y="76758"/>
                  </a:lnTo>
                  <a:lnTo>
                    <a:pt x="397522" y="76758"/>
                  </a:lnTo>
                  <a:lnTo>
                    <a:pt x="389552" y="75215"/>
                  </a:lnTo>
                  <a:lnTo>
                    <a:pt x="383173" y="70958"/>
                  </a:lnTo>
                  <a:lnTo>
                    <a:pt x="378940" y="64542"/>
                  </a:lnTo>
                  <a:lnTo>
                    <a:pt x="377405" y="56527"/>
                  </a:lnTo>
                  <a:lnTo>
                    <a:pt x="378842" y="48505"/>
                  </a:lnTo>
                  <a:lnTo>
                    <a:pt x="382854" y="42086"/>
                  </a:lnTo>
                  <a:lnTo>
                    <a:pt x="388989" y="37827"/>
                  </a:lnTo>
                  <a:lnTo>
                    <a:pt x="396798" y="36283"/>
                  </a:lnTo>
                  <a:lnTo>
                    <a:pt x="425386" y="36283"/>
                  </a:lnTo>
                  <a:lnTo>
                    <a:pt x="425095" y="35738"/>
                  </a:lnTo>
                  <a:lnTo>
                    <a:pt x="417312" y="28320"/>
                  </a:lnTo>
                  <a:lnTo>
                    <a:pt x="407677" y="23693"/>
                  </a:lnTo>
                  <a:lnTo>
                    <a:pt x="396798" y="22097"/>
                  </a:lnTo>
                  <a:close/>
                </a:path>
                <a:path w="622935" h="91440">
                  <a:moveTo>
                    <a:pt x="430415" y="67805"/>
                  </a:moveTo>
                  <a:lnTo>
                    <a:pt x="412343" y="67805"/>
                  </a:lnTo>
                  <a:lnTo>
                    <a:pt x="408965" y="73037"/>
                  </a:lnTo>
                  <a:lnTo>
                    <a:pt x="404152" y="76758"/>
                  </a:lnTo>
                  <a:lnTo>
                    <a:pt x="425440" y="76758"/>
                  </a:lnTo>
                  <a:lnTo>
                    <a:pt x="430415" y="67805"/>
                  </a:lnTo>
                  <a:close/>
                </a:path>
                <a:path w="622935" h="91440">
                  <a:moveTo>
                    <a:pt x="362381" y="24307"/>
                  </a:moveTo>
                  <a:lnTo>
                    <a:pt x="344398" y="24307"/>
                  </a:lnTo>
                  <a:lnTo>
                    <a:pt x="328637" y="57530"/>
                  </a:lnTo>
                  <a:lnTo>
                    <a:pt x="345339" y="57530"/>
                  </a:lnTo>
                  <a:lnTo>
                    <a:pt x="362381" y="24307"/>
                  </a:lnTo>
                  <a:close/>
                </a:path>
                <a:path w="622935" h="91440">
                  <a:moveTo>
                    <a:pt x="425386" y="36283"/>
                  </a:moveTo>
                  <a:lnTo>
                    <a:pt x="404152" y="36283"/>
                  </a:lnTo>
                  <a:lnTo>
                    <a:pt x="408851" y="39662"/>
                  </a:lnTo>
                  <a:lnTo>
                    <a:pt x="412343" y="45707"/>
                  </a:lnTo>
                  <a:lnTo>
                    <a:pt x="430415" y="45707"/>
                  </a:lnTo>
                  <a:lnTo>
                    <a:pt x="425386" y="36283"/>
                  </a:lnTo>
                  <a:close/>
                </a:path>
              </a:pathLst>
            </a:custGeom>
            <a:solidFill>
              <a:srgbClr val="00293A"/>
            </a:solidFill>
          </p:spPr>
          <p:txBody>
            <a:bodyPr wrap="square" lIns="0" tIns="0" rIns="0" bIns="0" rtlCol="0"/>
            <a:lstStyle/>
            <a:p>
              <a:endParaRPr/>
            </a:p>
          </p:txBody>
        </p:sp>
      </p:grpSp>
    </p:spTree>
    <p:extLst>
      <p:ext uri="{BB962C8B-B14F-4D97-AF65-F5344CB8AC3E}">
        <p14:creationId xmlns:p14="http://schemas.microsoft.com/office/powerpoint/2010/main" val="272702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9_Title Slide 1">
    <p:spTree>
      <p:nvGrpSpPr>
        <p:cNvPr id="1" name=""/>
        <p:cNvGrpSpPr/>
        <p:nvPr/>
      </p:nvGrpSpPr>
      <p:grpSpPr>
        <a:xfrm>
          <a:off x="0" y="0"/>
          <a:ext cx="0" cy="0"/>
          <a:chOff x="0" y="0"/>
          <a:chExt cx="0" cy="0"/>
        </a:xfrm>
      </p:grpSpPr>
      <p:sp>
        <p:nvSpPr>
          <p:cNvPr id="17" name="object 3">
            <a:extLst>
              <a:ext uri="{FF2B5EF4-FFF2-40B4-BE49-F238E27FC236}">
                <a16:creationId xmlns:a16="http://schemas.microsoft.com/office/drawing/2014/main" id="{770690BC-B00F-0041-85E9-3A299D0196D0}"/>
              </a:ext>
            </a:extLst>
          </p:cNvPr>
          <p:cNvSpPr/>
          <p:nvPr/>
        </p:nvSpPr>
        <p:spPr>
          <a:xfrm>
            <a:off x="0" y="0"/>
            <a:ext cx="5853430" cy="5486400"/>
          </a:xfrm>
          <a:custGeom>
            <a:avLst/>
            <a:gdLst/>
            <a:ahLst/>
            <a:cxnLst/>
            <a:rect l="l" t="t" r="r" b="b"/>
            <a:pathLst>
              <a:path w="5853430" h="5486400">
                <a:moveTo>
                  <a:pt x="5853137" y="0"/>
                </a:moveTo>
                <a:lnTo>
                  <a:pt x="0" y="0"/>
                </a:lnTo>
                <a:lnTo>
                  <a:pt x="0" y="5486400"/>
                </a:lnTo>
                <a:lnTo>
                  <a:pt x="5853137" y="5486400"/>
                </a:lnTo>
                <a:lnTo>
                  <a:pt x="5853137" y="0"/>
                </a:lnTo>
                <a:close/>
              </a:path>
            </a:pathLst>
          </a:custGeom>
          <a:solidFill>
            <a:srgbClr val="05A7E0"/>
          </a:solidFill>
        </p:spPr>
        <p:txBody>
          <a:bodyPr wrap="square" lIns="0" tIns="0" rIns="0" bIns="0" rtlCol="0"/>
          <a:lstStyle/>
          <a:p>
            <a:endParaRPr/>
          </a:p>
        </p:txBody>
      </p:sp>
      <p:grpSp>
        <p:nvGrpSpPr>
          <p:cNvPr id="24" name="object 10">
            <a:extLst>
              <a:ext uri="{FF2B5EF4-FFF2-40B4-BE49-F238E27FC236}">
                <a16:creationId xmlns:a16="http://schemas.microsoft.com/office/drawing/2014/main" id="{50C1C551-F25B-7844-A5F2-CD410753481E}"/>
              </a:ext>
            </a:extLst>
          </p:cNvPr>
          <p:cNvGrpSpPr/>
          <p:nvPr userDrawn="1"/>
        </p:nvGrpSpPr>
        <p:grpSpPr>
          <a:xfrm>
            <a:off x="914400" y="6226974"/>
            <a:ext cx="2995295" cy="1062990"/>
            <a:chOff x="914400" y="6226974"/>
            <a:chExt cx="2995295" cy="1062990"/>
          </a:xfrm>
        </p:grpSpPr>
        <p:sp>
          <p:nvSpPr>
            <p:cNvPr id="25" name="object 11">
              <a:extLst>
                <a:ext uri="{FF2B5EF4-FFF2-40B4-BE49-F238E27FC236}">
                  <a16:creationId xmlns:a16="http://schemas.microsoft.com/office/drawing/2014/main" id="{77608694-831B-2F4D-A5F1-B03630D00ADC}"/>
                </a:ext>
              </a:extLst>
            </p:cNvPr>
            <p:cNvSpPr/>
            <p:nvPr/>
          </p:nvSpPr>
          <p:spPr>
            <a:xfrm>
              <a:off x="1157998" y="6226974"/>
              <a:ext cx="306705" cy="1062990"/>
            </a:xfrm>
            <a:custGeom>
              <a:avLst/>
              <a:gdLst/>
              <a:ahLst/>
              <a:cxnLst/>
              <a:rect l="l" t="t" r="r" b="b"/>
              <a:pathLst>
                <a:path w="306705" h="1062990">
                  <a:moveTo>
                    <a:pt x="306146" y="0"/>
                  </a:moveTo>
                  <a:lnTo>
                    <a:pt x="0" y="0"/>
                  </a:lnTo>
                  <a:lnTo>
                    <a:pt x="0" y="1062837"/>
                  </a:lnTo>
                  <a:lnTo>
                    <a:pt x="306146" y="1062837"/>
                  </a:lnTo>
                  <a:lnTo>
                    <a:pt x="306146" y="0"/>
                  </a:lnTo>
                  <a:close/>
                </a:path>
              </a:pathLst>
            </a:custGeom>
            <a:solidFill>
              <a:srgbClr val="00609C"/>
            </a:solidFill>
          </p:spPr>
          <p:txBody>
            <a:bodyPr wrap="square" lIns="0" tIns="0" rIns="0" bIns="0" rtlCol="0"/>
            <a:lstStyle/>
            <a:p>
              <a:endParaRPr/>
            </a:p>
          </p:txBody>
        </p:sp>
        <p:sp>
          <p:nvSpPr>
            <p:cNvPr id="26" name="object 12">
              <a:extLst>
                <a:ext uri="{FF2B5EF4-FFF2-40B4-BE49-F238E27FC236}">
                  <a16:creationId xmlns:a16="http://schemas.microsoft.com/office/drawing/2014/main" id="{2FE3BADF-87F9-A748-82F4-40B04D6FF795}"/>
                </a:ext>
              </a:extLst>
            </p:cNvPr>
            <p:cNvSpPr/>
            <p:nvPr/>
          </p:nvSpPr>
          <p:spPr>
            <a:xfrm>
              <a:off x="1561553" y="6226974"/>
              <a:ext cx="484505" cy="1062990"/>
            </a:xfrm>
            <a:custGeom>
              <a:avLst/>
              <a:gdLst/>
              <a:ahLst/>
              <a:cxnLst/>
              <a:rect l="l" t="t" r="r" b="b"/>
              <a:pathLst>
                <a:path w="484505" h="1062990">
                  <a:moveTo>
                    <a:pt x="484200" y="0"/>
                  </a:moveTo>
                  <a:lnTo>
                    <a:pt x="0" y="0"/>
                  </a:lnTo>
                  <a:lnTo>
                    <a:pt x="0" y="1062837"/>
                  </a:lnTo>
                  <a:lnTo>
                    <a:pt x="484200" y="1062837"/>
                  </a:lnTo>
                  <a:lnTo>
                    <a:pt x="484200" y="0"/>
                  </a:lnTo>
                  <a:close/>
                </a:path>
              </a:pathLst>
            </a:custGeom>
            <a:solidFill>
              <a:srgbClr val="00293A"/>
            </a:solidFill>
          </p:spPr>
          <p:txBody>
            <a:bodyPr wrap="square" lIns="0" tIns="0" rIns="0" bIns="0" rtlCol="0"/>
            <a:lstStyle/>
            <a:p>
              <a:endParaRPr/>
            </a:p>
          </p:txBody>
        </p:sp>
        <p:sp>
          <p:nvSpPr>
            <p:cNvPr id="27" name="object 13">
              <a:extLst>
                <a:ext uri="{FF2B5EF4-FFF2-40B4-BE49-F238E27FC236}">
                  <a16:creationId xmlns:a16="http://schemas.microsoft.com/office/drawing/2014/main" id="{3F21D2BB-B57D-1A48-A095-EA00AC35DB00}"/>
                </a:ext>
              </a:extLst>
            </p:cNvPr>
            <p:cNvSpPr/>
            <p:nvPr/>
          </p:nvSpPr>
          <p:spPr>
            <a:xfrm>
              <a:off x="914400" y="6226974"/>
              <a:ext cx="146685" cy="1062990"/>
            </a:xfrm>
            <a:custGeom>
              <a:avLst/>
              <a:gdLst/>
              <a:ahLst/>
              <a:cxnLst/>
              <a:rect l="l" t="t" r="r" b="b"/>
              <a:pathLst>
                <a:path w="146684" h="1062990">
                  <a:moveTo>
                    <a:pt x="146202" y="0"/>
                  </a:moveTo>
                  <a:lnTo>
                    <a:pt x="0" y="0"/>
                  </a:lnTo>
                  <a:lnTo>
                    <a:pt x="0" y="1062837"/>
                  </a:lnTo>
                  <a:lnTo>
                    <a:pt x="146202" y="1062837"/>
                  </a:lnTo>
                  <a:lnTo>
                    <a:pt x="146202" y="0"/>
                  </a:lnTo>
                  <a:close/>
                </a:path>
              </a:pathLst>
            </a:custGeom>
            <a:solidFill>
              <a:srgbClr val="05A7E0"/>
            </a:solidFill>
          </p:spPr>
          <p:txBody>
            <a:bodyPr wrap="square" lIns="0" tIns="0" rIns="0" bIns="0" rtlCol="0"/>
            <a:lstStyle/>
            <a:p>
              <a:endParaRPr/>
            </a:p>
          </p:txBody>
        </p:sp>
        <p:sp>
          <p:nvSpPr>
            <p:cNvPr id="40" name="object 14">
              <a:extLst>
                <a:ext uri="{FF2B5EF4-FFF2-40B4-BE49-F238E27FC236}">
                  <a16:creationId xmlns:a16="http://schemas.microsoft.com/office/drawing/2014/main" id="{B8C898A4-C78B-1B4F-850C-24E8BF674FCF}"/>
                </a:ext>
              </a:extLst>
            </p:cNvPr>
            <p:cNvSpPr/>
            <p:nvPr/>
          </p:nvSpPr>
          <p:spPr>
            <a:xfrm>
              <a:off x="2310730" y="6605290"/>
              <a:ext cx="1599565" cy="242570"/>
            </a:xfrm>
            <a:custGeom>
              <a:avLst/>
              <a:gdLst/>
              <a:ahLst/>
              <a:cxnLst/>
              <a:rect l="l" t="t" r="r" b="b"/>
              <a:pathLst>
                <a:path w="1599564" h="242570">
                  <a:moveTo>
                    <a:pt x="370497" y="58813"/>
                  </a:moveTo>
                  <a:lnTo>
                    <a:pt x="305311" y="86204"/>
                  </a:lnTo>
                  <a:lnTo>
                    <a:pt x="279013" y="150114"/>
                  </a:lnTo>
                  <a:lnTo>
                    <a:pt x="278957" y="151041"/>
                  </a:lnTo>
                  <a:lnTo>
                    <a:pt x="286111" y="185879"/>
                  </a:lnTo>
                  <a:lnTo>
                    <a:pt x="305777" y="214942"/>
                  </a:lnTo>
                  <a:lnTo>
                    <a:pt x="334902" y="234721"/>
                  </a:lnTo>
                  <a:lnTo>
                    <a:pt x="370497" y="242023"/>
                  </a:lnTo>
                  <a:lnTo>
                    <a:pt x="406905" y="234887"/>
                  </a:lnTo>
                  <a:lnTo>
                    <a:pt x="435714" y="215333"/>
                  </a:lnTo>
                  <a:lnTo>
                    <a:pt x="442898" y="204266"/>
                  </a:lnTo>
                  <a:lnTo>
                    <a:pt x="370497" y="204266"/>
                  </a:lnTo>
                  <a:lnTo>
                    <a:pt x="350211" y="199947"/>
                  </a:lnTo>
                  <a:lnTo>
                    <a:pt x="334249" y="188287"/>
                  </a:lnTo>
                  <a:lnTo>
                    <a:pt x="323800" y="171230"/>
                  </a:lnTo>
                  <a:lnTo>
                    <a:pt x="320110" y="151041"/>
                  </a:lnTo>
                  <a:lnTo>
                    <a:pt x="320169" y="150114"/>
                  </a:lnTo>
                  <a:lnTo>
                    <a:pt x="324013" y="130121"/>
                  </a:lnTo>
                  <a:lnTo>
                    <a:pt x="334791" y="112855"/>
                  </a:lnTo>
                  <a:lnTo>
                    <a:pt x="350731" y="100985"/>
                  </a:lnTo>
                  <a:lnTo>
                    <a:pt x="370179" y="96570"/>
                  </a:lnTo>
                  <a:lnTo>
                    <a:pt x="442498" y="96570"/>
                  </a:lnTo>
                  <a:lnTo>
                    <a:pt x="435486" y="85894"/>
                  </a:lnTo>
                  <a:lnTo>
                    <a:pt x="406648" y="66116"/>
                  </a:lnTo>
                  <a:lnTo>
                    <a:pt x="370497" y="58813"/>
                  </a:lnTo>
                  <a:close/>
                </a:path>
                <a:path w="1599564" h="242570">
                  <a:moveTo>
                    <a:pt x="442498" y="96570"/>
                  </a:moveTo>
                  <a:lnTo>
                    <a:pt x="370179" y="96570"/>
                  </a:lnTo>
                  <a:lnTo>
                    <a:pt x="390288" y="101120"/>
                  </a:lnTo>
                  <a:lnTo>
                    <a:pt x="406160" y="113242"/>
                  </a:lnTo>
                  <a:lnTo>
                    <a:pt x="416576" y="130646"/>
                  </a:lnTo>
                  <a:lnTo>
                    <a:pt x="420319" y="151041"/>
                  </a:lnTo>
                  <a:lnTo>
                    <a:pt x="416626" y="171364"/>
                  </a:lnTo>
                  <a:lnTo>
                    <a:pt x="406319" y="188326"/>
                  </a:lnTo>
                  <a:lnTo>
                    <a:pt x="390556" y="199952"/>
                  </a:lnTo>
                  <a:lnTo>
                    <a:pt x="370497" y="204266"/>
                  </a:lnTo>
                  <a:lnTo>
                    <a:pt x="442898" y="204266"/>
                  </a:lnTo>
                  <a:lnTo>
                    <a:pt x="454661" y="186147"/>
                  </a:lnTo>
                  <a:lnTo>
                    <a:pt x="461479" y="150114"/>
                  </a:lnTo>
                  <a:lnTo>
                    <a:pt x="454575" y="114958"/>
                  </a:lnTo>
                  <a:lnTo>
                    <a:pt x="442498" y="96570"/>
                  </a:lnTo>
                  <a:close/>
                </a:path>
                <a:path w="1599564" h="242570">
                  <a:moveTo>
                    <a:pt x="37757" y="64706"/>
                  </a:moveTo>
                  <a:lnTo>
                    <a:pt x="0" y="64706"/>
                  </a:lnTo>
                  <a:lnTo>
                    <a:pt x="0" y="236448"/>
                  </a:lnTo>
                  <a:lnTo>
                    <a:pt x="41160" y="236448"/>
                  </a:lnTo>
                  <a:lnTo>
                    <a:pt x="41160" y="148869"/>
                  </a:lnTo>
                  <a:lnTo>
                    <a:pt x="43244" y="124511"/>
                  </a:lnTo>
                  <a:lnTo>
                    <a:pt x="49476" y="108332"/>
                  </a:lnTo>
                  <a:lnTo>
                    <a:pt x="59827" y="99347"/>
                  </a:lnTo>
                  <a:lnTo>
                    <a:pt x="74269" y="96570"/>
                  </a:lnTo>
                  <a:lnTo>
                    <a:pt x="250230" y="96570"/>
                  </a:lnTo>
                  <a:lnTo>
                    <a:pt x="243008" y="85737"/>
                  </a:lnTo>
                  <a:lnTo>
                    <a:pt x="132753" y="85737"/>
                  </a:lnTo>
                  <a:lnTo>
                    <a:pt x="127383" y="79235"/>
                  </a:lnTo>
                  <a:lnTo>
                    <a:pt x="37757" y="79235"/>
                  </a:lnTo>
                  <a:lnTo>
                    <a:pt x="37757" y="64706"/>
                  </a:lnTo>
                  <a:close/>
                </a:path>
                <a:path w="1599564" h="242570">
                  <a:moveTo>
                    <a:pt x="185369" y="96570"/>
                  </a:moveTo>
                  <a:lnTo>
                    <a:pt x="74269" y="96570"/>
                  </a:lnTo>
                  <a:lnTo>
                    <a:pt x="89121" y="99728"/>
                  </a:lnTo>
                  <a:lnTo>
                    <a:pt x="99766" y="108602"/>
                  </a:lnTo>
                  <a:lnTo>
                    <a:pt x="106175" y="122293"/>
                  </a:lnTo>
                  <a:lnTo>
                    <a:pt x="108318" y="139903"/>
                  </a:lnTo>
                  <a:lnTo>
                    <a:pt x="108318" y="236448"/>
                  </a:lnTo>
                  <a:lnTo>
                    <a:pt x="149479" y="236448"/>
                  </a:lnTo>
                  <a:lnTo>
                    <a:pt x="149479" y="142379"/>
                  </a:lnTo>
                  <a:lnTo>
                    <a:pt x="153127" y="118639"/>
                  </a:lnTo>
                  <a:lnTo>
                    <a:pt x="162199" y="104735"/>
                  </a:lnTo>
                  <a:lnTo>
                    <a:pt x="173883" y="98200"/>
                  </a:lnTo>
                  <a:lnTo>
                    <a:pt x="185369" y="96570"/>
                  </a:lnTo>
                  <a:close/>
                </a:path>
                <a:path w="1599564" h="242570">
                  <a:moveTo>
                    <a:pt x="250230" y="96570"/>
                  </a:moveTo>
                  <a:lnTo>
                    <a:pt x="185369" y="96570"/>
                  </a:lnTo>
                  <a:lnTo>
                    <a:pt x="199002" y="99510"/>
                  </a:lnTo>
                  <a:lnTo>
                    <a:pt x="208773" y="108021"/>
                  </a:lnTo>
                  <a:lnTo>
                    <a:pt x="214656" y="121640"/>
                  </a:lnTo>
                  <a:lnTo>
                    <a:pt x="216623" y="139903"/>
                  </a:lnTo>
                  <a:lnTo>
                    <a:pt x="216623" y="236448"/>
                  </a:lnTo>
                  <a:lnTo>
                    <a:pt x="257784" y="236448"/>
                  </a:lnTo>
                  <a:lnTo>
                    <a:pt x="257784" y="133083"/>
                  </a:lnTo>
                  <a:lnTo>
                    <a:pt x="252040" y="99286"/>
                  </a:lnTo>
                  <a:lnTo>
                    <a:pt x="250230" y="96570"/>
                  </a:lnTo>
                  <a:close/>
                </a:path>
                <a:path w="1599564" h="242570">
                  <a:moveTo>
                    <a:pt x="188150" y="58813"/>
                  </a:moveTo>
                  <a:lnTo>
                    <a:pt x="171665" y="60279"/>
                  </a:lnTo>
                  <a:lnTo>
                    <a:pt x="156975" y="64965"/>
                  </a:lnTo>
                  <a:lnTo>
                    <a:pt x="144023" y="73306"/>
                  </a:lnTo>
                  <a:lnTo>
                    <a:pt x="132753" y="85737"/>
                  </a:lnTo>
                  <a:lnTo>
                    <a:pt x="243008" y="85737"/>
                  </a:lnTo>
                  <a:lnTo>
                    <a:pt x="236664" y="76222"/>
                  </a:lnTo>
                  <a:lnTo>
                    <a:pt x="214439" y="63020"/>
                  </a:lnTo>
                  <a:lnTo>
                    <a:pt x="188150" y="58813"/>
                  </a:lnTo>
                  <a:close/>
                </a:path>
                <a:path w="1599564" h="242570">
                  <a:moveTo>
                    <a:pt x="83248" y="58813"/>
                  </a:moveTo>
                  <a:lnTo>
                    <a:pt x="68918" y="60134"/>
                  </a:lnTo>
                  <a:lnTo>
                    <a:pt x="56392" y="64038"/>
                  </a:lnTo>
                  <a:lnTo>
                    <a:pt x="46074" y="70434"/>
                  </a:lnTo>
                  <a:lnTo>
                    <a:pt x="38366" y="79235"/>
                  </a:lnTo>
                  <a:lnTo>
                    <a:pt x="127383" y="79235"/>
                  </a:lnTo>
                  <a:lnTo>
                    <a:pt x="123239" y="74217"/>
                  </a:lnTo>
                  <a:lnTo>
                    <a:pt x="111601" y="65774"/>
                  </a:lnTo>
                  <a:lnTo>
                    <a:pt x="98163" y="60582"/>
                  </a:lnTo>
                  <a:lnTo>
                    <a:pt x="83248" y="58813"/>
                  </a:lnTo>
                  <a:close/>
                </a:path>
                <a:path w="1599564" h="242570">
                  <a:moveTo>
                    <a:pt x="565200" y="58813"/>
                  </a:moveTo>
                  <a:lnTo>
                    <a:pt x="532180" y="65516"/>
                  </a:lnTo>
                  <a:lnTo>
                    <a:pt x="503888" y="84347"/>
                  </a:lnTo>
                  <a:lnTo>
                    <a:pt x="484126" y="113388"/>
                  </a:lnTo>
                  <a:lnTo>
                    <a:pt x="476694" y="150723"/>
                  </a:lnTo>
                  <a:lnTo>
                    <a:pt x="483633" y="186533"/>
                  </a:lnTo>
                  <a:lnTo>
                    <a:pt x="502496" y="215523"/>
                  </a:lnTo>
                  <a:lnTo>
                    <a:pt x="530352" y="234939"/>
                  </a:lnTo>
                  <a:lnTo>
                    <a:pt x="564273" y="242023"/>
                  </a:lnTo>
                  <a:lnTo>
                    <a:pt x="580797" y="240302"/>
                  </a:lnTo>
                  <a:lnTo>
                    <a:pt x="595957" y="235215"/>
                  </a:lnTo>
                  <a:lnTo>
                    <a:pt x="608968" y="226877"/>
                  </a:lnTo>
                  <a:lnTo>
                    <a:pt x="619048" y="215404"/>
                  </a:lnTo>
                  <a:lnTo>
                    <a:pt x="657415" y="215404"/>
                  </a:lnTo>
                  <a:lnTo>
                    <a:pt x="657415" y="204266"/>
                  </a:lnTo>
                  <a:lnTo>
                    <a:pt x="568604" y="204266"/>
                  </a:lnTo>
                  <a:lnTo>
                    <a:pt x="548660" y="199923"/>
                  </a:lnTo>
                  <a:lnTo>
                    <a:pt x="532545" y="188093"/>
                  </a:lnTo>
                  <a:lnTo>
                    <a:pt x="521769" y="170576"/>
                  </a:lnTo>
                  <a:lnTo>
                    <a:pt x="517842" y="149174"/>
                  </a:lnTo>
                  <a:lnTo>
                    <a:pt x="522070" y="128948"/>
                  </a:lnTo>
                  <a:lnTo>
                    <a:pt x="533322" y="112199"/>
                  </a:lnTo>
                  <a:lnTo>
                    <a:pt x="549448" y="100787"/>
                  </a:lnTo>
                  <a:lnTo>
                    <a:pt x="568299" y="96570"/>
                  </a:lnTo>
                  <a:lnTo>
                    <a:pt x="657415" y="96570"/>
                  </a:lnTo>
                  <a:lnTo>
                    <a:pt x="657415" y="79857"/>
                  </a:lnTo>
                  <a:lnTo>
                    <a:pt x="616267" y="79857"/>
                  </a:lnTo>
                  <a:lnTo>
                    <a:pt x="604807" y="70177"/>
                  </a:lnTo>
                  <a:lnTo>
                    <a:pt x="592824" y="63653"/>
                  </a:lnTo>
                  <a:lnTo>
                    <a:pt x="579796" y="59971"/>
                  </a:lnTo>
                  <a:lnTo>
                    <a:pt x="565200" y="58813"/>
                  </a:lnTo>
                  <a:close/>
                </a:path>
                <a:path w="1599564" h="242570">
                  <a:moveTo>
                    <a:pt x="657415" y="215404"/>
                  </a:moveTo>
                  <a:lnTo>
                    <a:pt x="619671" y="215404"/>
                  </a:lnTo>
                  <a:lnTo>
                    <a:pt x="619671" y="236448"/>
                  </a:lnTo>
                  <a:lnTo>
                    <a:pt x="657415" y="236448"/>
                  </a:lnTo>
                  <a:lnTo>
                    <a:pt x="657415" y="215404"/>
                  </a:lnTo>
                  <a:close/>
                </a:path>
                <a:path w="1599564" h="242570">
                  <a:moveTo>
                    <a:pt x="657415" y="96570"/>
                  </a:moveTo>
                  <a:lnTo>
                    <a:pt x="568299" y="96570"/>
                  </a:lnTo>
                  <a:lnTo>
                    <a:pt x="588548" y="100980"/>
                  </a:lnTo>
                  <a:lnTo>
                    <a:pt x="604739" y="112817"/>
                  </a:lnTo>
                  <a:lnTo>
                    <a:pt x="615476" y="129992"/>
                  </a:lnTo>
                  <a:lnTo>
                    <a:pt x="619366" y="150418"/>
                  </a:lnTo>
                  <a:lnTo>
                    <a:pt x="615351" y="171235"/>
                  </a:lnTo>
                  <a:lnTo>
                    <a:pt x="604429" y="188367"/>
                  </a:lnTo>
                  <a:lnTo>
                    <a:pt x="588285" y="199987"/>
                  </a:lnTo>
                  <a:lnTo>
                    <a:pt x="568604" y="204266"/>
                  </a:lnTo>
                  <a:lnTo>
                    <a:pt x="657415" y="204266"/>
                  </a:lnTo>
                  <a:lnTo>
                    <a:pt x="657415" y="96570"/>
                  </a:lnTo>
                  <a:close/>
                </a:path>
                <a:path w="1599564" h="242570">
                  <a:moveTo>
                    <a:pt x="657415" y="0"/>
                  </a:moveTo>
                  <a:lnTo>
                    <a:pt x="616267" y="0"/>
                  </a:lnTo>
                  <a:lnTo>
                    <a:pt x="616267" y="79857"/>
                  </a:lnTo>
                  <a:lnTo>
                    <a:pt x="657415" y="79857"/>
                  </a:lnTo>
                  <a:lnTo>
                    <a:pt x="657415" y="0"/>
                  </a:lnTo>
                  <a:close/>
                </a:path>
                <a:path w="1599564" h="242570">
                  <a:moveTo>
                    <a:pt x="716737" y="0"/>
                  </a:moveTo>
                  <a:lnTo>
                    <a:pt x="708537" y="1656"/>
                  </a:lnTo>
                  <a:lnTo>
                    <a:pt x="701840" y="6172"/>
                  </a:lnTo>
                  <a:lnTo>
                    <a:pt x="697324" y="12869"/>
                  </a:lnTo>
                  <a:lnTo>
                    <a:pt x="695667" y="21069"/>
                  </a:lnTo>
                  <a:lnTo>
                    <a:pt x="697324" y="29267"/>
                  </a:lnTo>
                  <a:lnTo>
                    <a:pt x="701840" y="35960"/>
                  </a:lnTo>
                  <a:lnTo>
                    <a:pt x="708537" y="40471"/>
                  </a:lnTo>
                  <a:lnTo>
                    <a:pt x="716737" y="42125"/>
                  </a:lnTo>
                  <a:lnTo>
                    <a:pt x="724937" y="40471"/>
                  </a:lnTo>
                  <a:lnTo>
                    <a:pt x="731634" y="35960"/>
                  </a:lnTo>
                  <a:lnTo>
                    <a:pt x="736150" y="29267"/>
                  </a:lnTo>
                  <a:lnTo>
                    <a:pt x="737806" y="21069"/>
                  </a:lnTo>
                  <a:lnTo>
                    <a:pt x="736150" y="12869"/>
                  </a:lnTo>
                  <a:lnTo>
                    <a:pt x="731634" y="6172"/>
                  </a:lnTo>
                  <a:lnTo>
                    <a:pt x="724937" y="1656"/>
                  </a:lnTo>
                  <a:lnTo>
                    <a:pt x="716737" y="0"/>
                  </a:lnTo>
                  <a:close/>
                </a:path>
                <a:path w="1599564" h="242570">
                  <a:moveTo>
                    <a:pt x="1374051" y="64706"/>
                  </a:moveTo>
                  <a:lnTo>
                    <a:pt x="1336294" y="64706"/>
                  </a:lnTo>
                  <a:lnTo>
                    <a:pt x="1336294" y="236448"/>
                  </a:lnTo>
                  <a:lnTo>
                    <a:pt x="1377454" y="236448"/>
                  </a:lnTo>
                  <a:lnTo>
                    <a:pt x="1377454" y="138658"/>
                  </a:lnTo>
                  <a:lnTo>
                    <a:pt x="1379823" y="121713"/>
                  </a:lnTo>
                  <a:lnTo>
                    <a:pt x="1386892" y="109413"/>
                  </a:lnTo>
                  <a:lnTo>
                    <a:pt x="1398601" y="101757"/>
                  </a:lnTo>
                  <a:lnTo>
                    <a:pt x="1414894" y="98742"/>
                  </a:lnTo>
                  <a:lnTo>
                    <a:pt x="1414894" y="79857"/>
                  </a:lnTo>
                  <a:lnTo>
                    <a:pt x="1374051" y="79857"/>
                  </a:lnTo>
                  <a:lnTo>
                    <a:pt x="1374051" y="64706"/>
                  </a:lnTo>
                  <a:close/>
                </a:path>
                <a:path w="1599564" h="242570">
                  <a:moveTo>
                    <a:pt x="1414894" y="58813"/>
                  </a:moveTo>
                  <a:lnTo>
                    <a:pt x="1413967" y="58813"/>
                  </a:lnTo>
                  <a:lnTo>
                    <a:pt x="1401124" y="59839"/>
                  </a:lnTo>
                  <a:lnTo>
                    <a:pt x="1391067" y="63301"/>
                  </a:lnTo>
                  <a:lnTo>
                    <a:pt x="1382636" y="69781"/>
                  </a:lnTo>
                  <a:lnTo>
                    <a:pt x="1374673" y="79857"/>
                  </a:lnTo>
                  <a:lnTo>
                    <a:pt x="1414894" y="79857"/>
                  </a:lnTo>
                  <a:lnTo>
                    <a:pt x="1414894" y="58813"/>
                  </a:lnTo>
                  <a:close/>
                </a:path>
                <a:path w="1599564" h="242570">
                  <a:moveTo>
                    <a:pt x="1510157" y="58813"/>
                  </a:moveTo>
                  <a:lnTo>
                    <a:pt x="1473974" y="66087"/>
                  </a:lnTo>
                  <a:lnTo>
                    <a:pt x="1445364" y="85896"/>
                  </a:lnTo>
                  <a:lnTo>
                    <a:pt x="1426560" y="115220"/>
                  </a:lnTo>
                  <a:lnTo>
                    <a:pt x="1419796" y="151041"/>
                  </a:lnTo>
                  <a:lnTo>
                    <a:pt x="1426696" y="186666"/>
                  </a:lnTo>
                  <a:lnTo>
                    <a:pt x="1445752" y="215563"/>
                  </a:lnTo>
                  <a:lnTo>
                    <a:pt x="1474499" y="234944"/>
                  </a:lnTo>
                  <a:lnTo>
                    <a:pt x="1510474" y="242023"/>
                  </a:lnTo>
                  <a:lnTo>
                    <a:pt x="1537269" y="237565"/>
                  </a:lnTo>
                  <a:lnTo>
                    <a:pt x="1561455" y="225156"/>
                  </a:lnTo>
                  <a:lnTo>
                    <a:pt x="1580883" y="206249"/>
                  </a:lnTo>
                  <a:lnTo>
                    <a:pt x="1581919" y="204266"/>
                  </a:lnTo>
                  <a:lnTo>
                    <a:pt x="1510474" y="204266"/>
                  </a:lnTo>
                  <a:lnTo>
                    <a:pt x="1492800" y="200886"/>
                  </a:lnTo>
                  <a:lnTo>
                    <a:pt x="1478437" y="192312"/>
                  </a:lnTo>
                  <a:lnTo>
                    <a:pt x="1468253" y="180896"/>
                  </a:lnTo>
                  <a:lnTo>
                    <a:pt x="1463116" y="168986"/>
                  </a:lnTo>
                  <a:lnTo>
                    <a:pt x="1596491" y="168986"/>
                  </a:lnTo>
                  <a:lnTo>
                    <a:pt x="1598053" y="161556"/>
                  </a:lnTo>
                  <a:lnTo>
                    <a:pt x="1598968" y="154749"/>
                  </a:lnTo>
                  <a:lnTo>
                    <a:pt x="1598968" y="148247"/>
                  </a:lnTo>
                  <a:lnTo>
                    <a:pt x="1596548" y="135877"/>
                  </a:lnTo>
                  <a:lnTo>
                    <a:pt x="1461871" y="135877"/>
                  </a:lnTo>
                  <a:lnTo>
                    <a:pt x="1468987" y="118634"/>
                  </a:lnTo>
                  <a:lnTo>
                    <a:pt x="1479984" y="106356"/>
                  </a:lnTo>
                  <a:lnTo>
                    <a:pt x="1493997" y="99011"/>
                  </a:lnTo>
                  <a:lnTo>
                    <a:pt x="1510157" y="96570"/>
                  </a:lnTo>
                  <a:lnTo>
                    <a:pt x="1581105" y="96570"/>
                  </a:lnTo>
                  <a:lnTo>
                    <a:pt x="1573245" y="84732"/>
                  </a:lnTo>
                  <a:lnTo>
                    <a:pt x="1545052" y="65738"/>
                  </a:lnTo>
                  <a:lnTo>
                    <a:pt x="1510157" y="58813"/>
                  </a:lnTo>
                  <a:close/>
                </a:path>
                <a:path w="1599564" h="242570">
                  <a:moveTo>
                    <a:pt x="1593405" y="182295"/>
                  </a:moveTo>
                  <a:lnTo>
                    <a:pt x="1550073" y="182295"/>
                  </a:lnTo>
                  <a:lnTo>
                    <a:pt x="1542753" y="192125"/>
                  </a:lnTo>
                  <a:lnTo>
                    <a:pt x="1533521" y="198967"/>
                  </a:lnTo>
                  <a:lnTo>
                    <a:pt x="1522666" y="202966"/>
                  </a:lnTo>
                  <a:lnTo>
                    <a:pt x="1510474" y="204266"/>
                  </a:lnTo>
                  <a:lnTo>
                    <a:pt x="1581919" y="204266"/>
                  </a:lnTo>
                  <a:lnTo>
                    <a:pt x="1593405" y="182295"/>
                  </a:lnTo>
                  <a:close/>
                </a:path>
                <a:path w="1599564" h="242570">
                  <a:moveTo>
                    <a:pt x="1581105" y="96570"/>
                  </a:moveTo>
                  <a:lnTo>
                    <a:pt x="1510157" y="96570"/>
                  </a:lnTo>
                  <a:lnTo>
                    <a:pt x="1527730" y="99231"/>
                  </a:lnTo>
                  <a:lnTo>
                    <a:pt x="1541645" y="106941"/>
                  </a:lnTo>
                  <a:lnTo>
                    <a:pt x="1551499" y="119293"/>
                  </a:lnTo>
                  <a:lnTo>
                    <a:pt x="1556893" y="135877"/>
                  </a:lnTo>
                  <a:lnTo>
                    <a:pt x="1596548" y="135877"/>
                  </a:lnTo>
                  <a:lnTo>
                    <a:pt x="1592097" y="113125"/>
                  </a:lnTo>
                  <a:lnTo>
                    <a:pt x="1581105" y="96570"/>
                  </a:lnTo>
                  <a:close/>
                </a:path>
                <a:path w="1599564" h="242570">
                  <a:moveTo>
                    <a:pt x="1205661" y="58813"/>
                  </a:moveTo>
                  <a:lnTo>
                    <a:pt x="1171200" y="65975"/>
                  </a:lnTo>
                  <a:lnTo>
                    <a:pt x="1143963" y="85469"/>
                  </a:lnTo>
                  <a:lnTo>
                    <a:pt x="1126067" y="114304"/>
                  </a:lnTo>
                  <a:lnTo>
                    <a:pt x="1119632" y="149491"/>
                  </a:lnTo>
                  <a:lnTo>
                    <a:pt x="1125849" y="185884"/>
                  </a:lnTo>
                  <a:lnTo>
                    <a:pt x="1143149" y="215255"/>
                  </a:lnTo>
                  <a:lnTo>
                    <a:pt x="1169502" y="234877"/>
                  </a:lnTo>
                  <a:lnTo>
                    <a:pt x="1202880" y="242023"/>
                  </a:lnTo>
                  <a:lnTo>
                    <a:pt x="1219400" y="240079"/>
                  </a:lnTo>
                  <a:lnTo>
                    <a:pt x="1235949" y="234595"/>
                  </a:lnTo>
                  <a:lnTo>
                    <a:pt x="1251049" y="226095"/>
                  </a:lnTo>
                  <a:lnTo>
                    <a:pt x="1263218" y="215099"/>
                  </a:lnTo>
                  <a:lnTo>
                    <a:pt x="1300988" y="215099"/>
                  </a:lnTo>
                  <a:lnTo>
                    <a:pt x="1300988" y="204266"/>
                  </a:lnTo>
                  <a:lnTo>
                    <a:pt x="1211859" y="204266"/>
                  </a:lnTo>
                  <a:lnTo>
                    <a:pt x="1191605" y="200044"/>
                  </a:lnTo>
                  <a:lnTo>
                    <a:pt x="1175415" y="188598"/>
                  </a:lnTo>
                  <a:lnTo>
                    <a:pt x="1164680" y="171755"/>
                  </a:lnTo>
                  <a:lnTo>
                    <a:pt x="1160792" y="151345"/>
                  </a:lnTo>
                  <a:lnTo>
                    <a:pt x="1164675" y="129864"/>
                  </a:lnTo>
                  <a:lnTo>
                    <a:pt x="1175375" y="112471"/>
                  </a:lnTo>
                  <a:lnTo>
                    <a:pt x="1191471" y="100821"/>
                  </a:lnTo>
                  <a:lnTo>
                    <a:pt x="1211541" y="96570"/>
                  </a:lnTo>
                  <a:lnTo>
                    <a:pt x="1300988" y="96570"/>
                  </a:lnTo>
                  <a:lnTo>
                    <a:pt x="1300988" y="86360"/>
                  </a:lnTo>
                  <a:lnTo>
                    <a:pt x="1262608" y="86360"/>
                  </a:lnTo>
                  <a:lnTo>
                    <a:pt x="1253317" y="76440"/>
                  </a:lnTo>
                  <a:lnTo>
                    <a:pt x="1239821" y="67595"/>
                  </a:lnTo>
                  <a:lnTo>
                    <a:pt x="1223482" y="61246"/>
                  </a:lnTo>
                  <a:lnTo>
                    <a:pt x="1205661" y="58813"/>
                  </a:lnTo>
                  <a:close/>
                </a:path>
                <a:path w="1599564" h="242570">
                  <a:moveTo>
                    <a:pt x="1300988" y="215099"/>
                  </a:moveTo>
                  <a:lnTo>
                    <a:pt x="1263218" y="215099"/>
                  </a:lnTo>
                  <a:lnTo>
                    <a:pt x="1263218" y="236448"/>
                  </a:lnTo>
                  <a:lnTo>
                    <a:pt x="1300988" y="236448"/>
                  </a:lnTo>
                  <a:lnTo>
                    <a:pt x="1300988" y="215099"/>
                  </a:lnTo>
                  <a:close/>
                </a:path>
                <a:path w="1599564" h="242570">
                  <a:moveTo>
                    <a:pt x="1300988" y="96570"/>
                  </a:moveTo>
                  <a:lnTo>
                    <a:pt x="1211541" y="96570"/>
                  </a:lnTo>
                  <a:lnTo>
                    <a:pt x="1231961" y="100714"/>
                  </a:lnTo>
                  <a:lnTo>
                    <a:pt x="1247908" y="112083"/>
                  </a:lnTo>
                  <a:lnTo>
                    <a:pt x="1258283" y="129082"/>
                  </a:lnTo>
                  <a:lnTo>
                    <a:pt x="1261986" y="150114"/>
                  </a:lnTo>
                  <a:lnTo>
                    <a:pt x="1258374" y="170973"/>
                  </a:lnTo>
                  <a:lnTo>
                    <a:pt x="1248176" y="188210"/>
                  </a:lnTo>
                  <a:lnTo>
                    <a:pt x="1232352" y="199938"/>
                  </a:lnTo>
                  <a:lnTo>
                    <a:pt x="1211859" y="204266"/>
                  </a:lnTo>
                  <a:lnTo>
                    <a:pt x="1300988" y="204266"/>
                  </a:lnTo>
                  <a:lnTo>
                    <a:pt x="1300988" y="96570"/>
                  </a:lnTo>
                  <a:close/>
                </a:path>
                <a:path w="1599564" h="242570">
                  <a:moveTo>
                    <a:pt x="1300988" y="64706"/>
                  </a:moveTo>
                  <a:lnTo>
                    <a:pt x="1263218" y="64706"/>
                  </a:lnTo>
                  <a:lnTo>
                    <a:pt x="1263218" y="86360"/>
                  </a:lnTo>
                  <a:lnTo>
                    <a:pt x="1300988" y="86360"/>
                  </a:lnTo>
                  <a:lnTo>
                    <a:pt x="1300988" y="64706"/>
                  </a:lnTo>
                  <a:close/>
                </a:path>
                <a:path w="1599564" h="242570">
                  <a:moveTo>
                    <a:pt x="737311" y="64706"/>
                  </a:moveTo>
                  <a:lnTo>
                    <a:pt x="696150" y="64706"/>
                  </a:lnTo>
                  <a:lnTo>
                    <a:pt x="696150" y="236461"/>
                  </a:lnTo>
                  <a:lnTo>
                    <a:pt x="737311" y="236461"/>
                  </a:lnTo>
                  <a:lnTo>
                    <a:pt x="737311" y="64706"/>
                  </a:lnTo>
                  <a:close/>
                </a:path>
                <a:path w="1599564" h="242570">
                  <a:moveTo>
                    <a:pt x="803681" y="64693"/>
                  </a:moveTo>
                  <a:lnTo>
                    <a:pt x="757910" y="64693"/>
                  </a:lnTo>
                  <a:lnTo>
                    <a:pt x="842975" y="242023"/>
                  </a:lnTo>
                  <a:lnTo>
                    <a:pt x="887014" y="153098"/>
                  </a:lnTo>
                  <a:lnTo>
                    <a:pt x="844105" y="153098"/>
                  </a:lnTo>
                  <a:lnTo>
                    <a:pt x="803681" y="64693"/>
                  </a:lnTo>
                  <a:close/>
                </a:path>
                <a:path w="1599564" h="242570">
                  <a:moveTo>
                    <a:pt x="1019175" y="58813"/>
                  </a:moveTo>
                  <a:lnTo>
                    <a:pt x="983677" y="66068"/>
                  </a:lnTo>
                  <a:lnTo>
                    <a:pt x="954766" y="85742"/>
                  </a:lnTo>
                  <a:lnTo>
                    <a:pt x="935314" y="114701"/>
                  </a:lnTo>
                  <a:lnTo>
                    <a:pt x="928192" y="149809"/>
                  </a:lnTo>
                  <a:lnTo>
                    <a:pt x="935319" y="185493"/>
                  </a:lnTo>
                  <a:lnTo>
                    <a:pt x="954806" y="214828"/>
                  </a:lnTo>
                  <a:lnTo>
                    <a:pt x="983811" y="234707"/>
                  </a:lnTo>
                  <a:lnTo>
                    <a:pt x="1019492" y="242023"/>
                  </a:lnTo>
                  <a:lnTo>
                    <a:pt x="1047472" y="237929"/>
                  </a:lnTo>
                  <a:lnTo>
                    <a:pt x="1071794" y="225972"/>
                  </a:lnTo>
                  <a:lnTo>
                    <a:pt x="1091472" y="206646"/>
                  </a:lnTo>
                  <a:lnTo>
                    <a:pt x="1092748" y="204266"/>
                  </a:lnTo>
                  <a:lnTo>
                    <a:pt x="1021029" y="204266"/>
                  </a:lnTo>
                  <a:lnTo>
                    <a:pt x="1000556" y="200162"/>
                  </a:lnTo>
                  <a:lnTo>
                    <a:pt x="984170" y="188834"/>
                  </a:lnTo>
                  <a:lnTo>
                    <a:pt x="973294" y="171760"/>
                  </a:lnTo>
                  <a:lnTo>
                    <a:pt x="969352" y="150418"/>
                  </a:lnTo>
                  <a:lnTo>
                    <a:pt x="973046" y="129076"/>
                  </a:lnTo>
                  <a:lnTo>
                    <a:pt x="983353" y="112002"/>
                  </a:lnTo>
                  <a:lnTo>
                    <a:pt x="999115" y="100675"/>
                  </a:lnTo>
                  <a:lnTo>
                    <a:pt x="1019175" y="96570"/>
                  </a:lnTo>
                  <a:lnTo>
                    <a:pt x="1092608" y="96570"/>
                  </a:lnTo>
                  <a:lnTo>
                    <a:pt x="1091857" y="95112"/>
                  </a:lnTo>
                  <a:lnTo>
                    <a:pt x="1071868" y="75372"/>
                  </a:lnTo>
                  <a:lnTo>
                    <a:pt x="1047120" y="63060"/>
                  </a:lnTo>
                  <a:lnTo>
                    <a:pt x="1019175" y="58813"/>
                  </a:lnTo>
                  <a:close/>
                </a:path>
                <a:path w="1599564" h="242570">
                  <a:moveTo>
                    <a:pt x="1105522" y="180441"/>
                  </a:moveTo>
                  <a:lnTo>
                    <a:pt x="1059103" y="180441"/>
                  </a:lnTo>
                  <a:lnTo>
                    <a:pt x="1051895" y="190036"/>
                  </a:lnTo>
                  <a:lnTo>
                    <a:pt x="1043204" y="197573"/>
                  </a:lnTo>
                  <a:lnTo>
                    <a:pt x="1032945" y="202501"/>
                  </a:lnTo>
                  <a:lnTo>
                    <a:pt x="1021029" y="204266"/>
                  </a:lnTo>
                  <a:lnTo>
                    <a:pt x="1092748" y="204266"/>
                  </a:lnTo>
                  <a:lnTo>
                    <a:pt x="1105522" y="180441"/>
                  </a:lnTo>
                  <a:close/>
                </a:path>
                <a:path w="1599564" h="242570">
                  <a:moveTo>
                    <a:pt x="930795" y="64693"/>
                  </a:moveTo>
                  <a:lnTo>
                    <a:pt x="884593" y="64693"/>
                  </a:lnTo>
                  <a:lnTo>
                    <a:pt x="844105" y="153098"/>
                  </a:lnTo>
                  <a:lnTo>
                    <a:pt x="887014" y="153098"/>
                  </a:lnTo>
                  <a:lnTo>
                    <a:pt x="930795" y="64693"/>
                  </a:lnTo>
                  <a:close/>
                </a:path>
                <a:path w="1599564" h="242570">
                  <a:moveTo>
                    <a:pt x="1092608" y="96570"/>
                  </a:moveTo>
                  <a:lnTo>
                    <a:pt x="1019175" y="96570"/>
                  </a:lnTo>
                  <a:lnTo>
                    <a:pt x="1032118" y="98225"/>
                  </a:lnTo>
                  <a:lnTo>
                    <a:pt x="1042854" y="103071"/>
                  </a:lnTo>
                  <a:lnTo>
                    <a:pt x="1051732" y="110935"/>
                  </a:lnTo>
                  <a:lnTo>
                    <a:pt x="1059103" y="121640"/>
                  </a:lnTo>
                  <a:lnTo>
                    <a:pt x="1105522" y="121640"/>
                  </a:lnTo>
                  <a:lnTo>
                    <a:pt x="1092608" y="96570"/>
                  </a:lnTo>
                  <a:close/>
                </a:path>
              </a:pathLst>
            </a:custGeom>
            <a:solidFill>
              <a:srgbClr val="00293A"/>
            </a:solidFill>
          </p:spPr>
          <p:txBody>
            <a:bodyPr wrap="square" lIns="0" tIns="0" rIns="0" bIns="0" rtlCol="0"/>
            <a:lstStyle/>
            <a:p>
              <a:endParaRPr/>
            </a:p>
          </p:txBody>
        </p:sp>
      </p:grpSp>
      <p:sp>
        <p:nvSpPr>
          <p:cNvPr id="41" name="Text Placeholder 22">
            <a:extLst>
              <a:ext uri="{FF2B5EF4-FFF2-40B4-BE49-F238E27FC236}">
                <a16:creationId xmlns:a16="http://schemas.microsoft.com/office/drawing/2014/main" id="{955AA79B-FBAB-594E-BFE8-7AD8EB683727}"/>
              </a:ext>
            </a:extLst>
          </p:cNvPr>
          <p:cNvSpPr>
            <a:spLocks noGrp="1"/>
          </p:cNvSpPr>
          <p:nvPr>
            <p:ph type="body" sz="quarter" idx="11" hasCustomPrompt="1"/>
          </p:nvPr>
        </p:nvSpPr>
        <p:spPr>
          <a:xfrm>
            <a:off x="901700" y="4591559"/>
            <a:ext cx="4356100" cy="326169"/>
          </a:xfrm>
        </p:spPr>
        <p:txBody>
          <a:bodyPr anchor="t" anchorCtr="0">
            <a:normAutofit/>
          </a:bodyPr>
          <a:lstStyle>
            <a:lvl1pPr>
              <a:lnSpc>
                <a:spcPct val="100000"/>
              </a:lnSpc>
              <a:spcBef>
                <a:spcPts val="600"/>
              </a:spcBef>
              <a:buNone/>
              <a:defRPr sz="1600">
                <a:solidFill>
                  <a:srgbClr val="002939"/>
                </a:solidFill>
                <a:latin typeface="Arial" panose="020B0604020202020204" pitchFamily="34" charset="0"/>
                <a:cs typeface="Arial" panose="020B0604020202020204" pitchFamily="34" charset="0"/>
              </a:defRPr>
            </a:lvl1pPr>
            <a:lvl2pPr>
              <a:buNone/>
              <a:defRPr sz="1440">
                <a:solidFill>
                  <a:schemeClr val="accent1"/>
                </a:solidFill>
              </a:defRPr>
            </a:lvl2pPr>
            <a:lvl3pPr marL="0" indent="0">
              <a:buFont typeface="+mj-lt"/>
              <a:buNone/>
              <a:defRPr sz="1440">
                <a:solidFill>
                  <a:schemeClr val="accent1"/>
                </a:solidFill>
              </a:defRPr>
            </a:lvl3pPr>
            <a:lvl4pPr marL="1906" indent="-1906">
              <a:buNone/>
              <a:defRPr sz="1440">
                <a:solidFill>
                  <a:schemeClr val="accent1"/>
                </a:solidFill>
              </a:defRPr>
            </a:lvl4pPr>
            <a:lvl5pPr marL="0" indent="0">
              <a:defRPr sz="1440">
                <a:solidFill>
                  <a:schemeClr val="accent1"/>
                </a:solidFill>
              </a:defRPr>
            </a:lvl5pPr>
            <a:lvl6pPr marL="1906" indent="-1906">
              <a:buNone/>
              <a:defRPr sz="1440">
                <a:solidFill>
                  <a:schemeClr val="accent1"/>
                </a:solidFill>
              </a:defRPr>
            </a:lvl6pPr>
            <a:lvl7pPr marL="1906" indent="-1906">
              <a:buNone/>
              <a:defRPr sz="1440">
                <a:solidFill>
                  <a:schemeClr val="accent1"/>
                </a:solidFill>
              </a:defRPr>
            </a:lvl7pPr>
            <a:lvl8pPr marL="1906" indent="-1906">
              <a:buNone/>
              <a:defRPr sz="1440">
                <a:solidFill>
                  <a:schemeClr val="accent1"/>
                </a:solidFill>
              </a:defRPr>
            </a:lvl8pPr>
            <a:lvl9pPr marL="1906" indent="-1906">
              <a:buNone/>
              <a:defRPr sz="1440">
                <a:solidFill>
                  <a:schemeClr val="accent1"/>
                </a:solidFill>
              </a:defRPr>
            </a:lvl9pPr>
          </a:lstStyle>
          <a:p>
            <a:pPr lvl="0"/>
            <a:r>
              <a:rPr lang="en-US" dirty="0"/>
              <a:t>Version X | Month, XX, Year</a:t>
            </a:r>
          </a:p>
        </p:txBody>
      </p:sp>
      <p:pic>
        <p:nvPicPr>
          <p:cNvPr id="42" name="Picture 41" descr="A collage of a person and person&#10;&#10;Description automatically generated with low confidence">
            <a:extLst>
              <a:ext uri="{FF2B5EF4-FFF2-40B4-BE49-F238E27FC236}">
                <a16:creationId xmlns:a16="http://schemas.microsoft.com/office/drawing/2014/main" id="{F473DC1F-1E7F-1F46-B788-06C57C7886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52160" y="0"/>
            <a:ext cx="8778240" cy="8229600"/>
          </a:xfrm>
          <a:prstGeom prst="rect">
            <a:avLst/>
          </a:prstGeom>
        </p:spPr>
      </p:pic>
      <p:sp>
        <p:nvSpPr>
          <p:cNvPr id="43" name="Text Placeholder 167">
            <a:extLst>
              <a:ext uri="{FF2B5EF4-FFF2-40B4-BE49-F238E27FC236}">
                <a16:creationId xmlns:a16="http://schemas.microsoft.com/office/drawing/2014/main" id="{79B8C748-64F9-8F49-98A2-7D670597146F}"/>
              </a:ext>
            </a:extLst>
          </p:cNvPr>
          <p:cNvSpPr>
            <a:spLocks noGrp="1"/>
          </p:cNvSpPr>
          <p:nvPr>
            <p:ph type="body" sz="quarter" idx="12" hasCustomPrompt="1"/>
          </p:nvPr>
        </p:nvSpPr>
        <p:spPr>
          <a:xfrm>
            <a:off x="901700" y="939636"/>
            <a:ext cx="4356100" cy="3482499"/>
          </a:xfrm>
        </p:spPr>
        <p:txBody>
          <a:bodyPr anchor="b"/>
          <a:lstStyle>
            <a:lvl1pPr marL="0" indent="0">
              <a:buNone/>
              <a:defRPr sz="5400" b="0" i="0">
                <a:solidFill>
                  <a:schemeClr val="bg1"/>
                </a:solidFill>
                <a:latin typeface="Arial" panose="020B0604020202020204" pitchFamily="34" charset="0"/>
                <a:cs typeface="Arial" panose="020B0604020202020204" pitchFamily="34" charset="0"/>
              </a:defRPr>
            </a:lvl1pPr>
            <a:lvl2pPr marL="280034" indent="0">
              <a:buNone/>
              <a:defRPr sz="4000" b="0" i="0">
                <a:solidFill>
                  <a:schemeClr val="accent3"/>
                </a:solidFill>
                <a:latin typeface="Hepta Slab" pitchFamily="2" charset="77"/>
                <a:cs typeface="Hepta Slab" pitchFamily="2" charset="77"/>
              </a:defRPr>
            </a:lvl2pPr>
            <a:lvl3pPr marL="560070" indent="0">
              <a:buNone/>
              <a:defRPr sz="4000" b="0" i="0">
                <a:solidFill>
                  <a:schemeClr val="accent3"/>
                </a:solidFill>
                <a:latin typeface="Hepta Slab" pitchFamily="2" charset="77"/>
                <a:cs typeface="Hepta Slab" pitchFamily="2" charset="77"/>
              </a:defRPr>
            </a:lvl3pPr>
            <a:lvl4pPr marL="828674" indent="0">
              <a:buNone/>
              <a:defRPr sz="4000" b="0" i="0">
                <a:solidFill>
                  <a:schemeClr val="accent3"/>
                </a:solidFill>
                <a:latin typeface="Hepta Slab" pitchFamily="2" charset="77"/>
                <a:cs typeface="Hepta Slab" pitchFamily="2" charset="77"/>
              </a:defRPr>
            </a:lvl4pPr>
            <a:lvl5pPr>
              <a:defRPr>
                <a:solidFill>
                  <a:schemeClr val="bg1"/>
                </a:solidFill>
              </a:defRPr>
            </a:lvl5pPr>
          </a:lstStyle>
          <a:p>
            <a:pPr lvl="0"/>
            <a:r>
              <a:rPr lang="en-US" dirty="0"/>
              <a:t>Sub Chapter Header Goes Here</a:t>
            </a:r>
          </a:p>
        </p:txBody>
      </p:sp>
    </p:spTree>
    <p:extLst>
      <p:ext uri="{BB962C8B-B14F-4D97-AF65-F5344CB8AC3E}">
        <p14:creationId xmlns:p14="http://schemas.microsoft.com/office/powerpoint/2010/main" val="4131094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2_Content Slide 2">
    <p:spTree>
      <p:nvGrpSpPr>
        <p:cNvPr id="1" name=""/>
        <p:cNvGrpSpPr/>
        <p:nvPr/>
      </p:nvGrpSpPr>
      <p:grpSpPr>
        <a:xfrm>
          <a:off x="0" y="0"/>
          <a:ext cx="0" cy="0"/>
          <a:chOff x="0" y="0"/>
          <a:chExt cx="0" cy="0"/>
        </a:xfrm>
      </p:grpSpPr>
      <p:pic>
        <p:nvPicPr>
          <p:cNvPr id="15" name="object 6">
            <a:extLst>
              <a:ext uri="{FF2B5EF4-FFF2-40B4-BE49-F238E27FC236}">
                <a16:creationId xmlns:a16="http://schemas.microsoft.com/office/drawing/2014/main" id="{E57406B1-26E8-0444-9D3A-F8BD52302DCE}"/>
              </a:ext>
            </a:extLst>
          </p:cNvPr>
          <p:cNvPicPr/>
          <p:nvPr userDrawn="1"/>
        </p:nvPicPr>
        <p:blipFill>
          <a:blip r:embed="rId2">
            <a:extLst>
              <a:ext uri="{28A0092B-C50C-407E-A947-70E740481C1C}">
                <a14:useLocalDpi xmlns:a14="http://schemas.microsoft.com/office/drawing/2010/main" val="0"/>
              </a:ext>
            </a:extLst>
          </a:blip>
          <a:srcRect/>
          <a:stretch/>
        </p:blipFill>
        <p:spPr>
          <a:xfrm>
            <a:off x="0" y="3048"/>
            <a:ext cx="4730496" cy="4108704"/>
          </a:xfrm>
          <a:prstGeom prst="rect">
            <a:avLst/>
          </a:prstGeom>
        </p:spPr>
      </p:pic>
      <p:pic>
        <p:nvPicPr>
          <p:cNvPr id="16" name="object 7">
            <a:extLst>
              <a:ext uri="{FF2B5EF4-FFF2-40B4-BE49-F238E27FC236}">
                <a16:creationId xmlns:a16="http://schemas.microsoft.com/office/drawing/2014/main" id="{D366E86E-6B37-DC42-8772-ED5FF597A925}"/>
              </a:ext>
            </a:extLst>
          </p:cNvPr>
          <p:cNvPicPr/>
          <p:nvPr userDrawn="1"/>
        </p:nvPicPr>
        <p:blipFill>
          <a:blip r:embed="rId3">
            <a:extLst>
              <a:ext uri="{28A0092B-C50C-407E-A947-70E740481C1C}">
                <a14:useLocalDpi xmlns:a14="http://schemas.microsoft.com/office/drawing/2010/main" val="0"/>
              </a:ext>
            </a:extLst>
          </a:blip>
          <a:srcRect/>
          <a:stretch/>
        </p:blipFill>
        <p:spPr>
          <a:xfrm>
            <a:off x="9899904" y="3048"/>
            <a:ext cx="4730496" cy="4108704"/>
          </a:xfrm>
          <a:prstGeom prst="rect">
            <a:avLst/>
          </a:prstGeom>
        </p:spPr>
      </p:pic>
      <p:pic>
        <p:nvPicPr>
          <p:cNvPr id="18" name="object 8">
            <a:extLst>
              <a:ext uri="{FF2B5EF4-FFF2-40B4-BE49-F238E27FC236}">
                <a16:creationId xmlns:a16="http://schemas.microsoft.com/office/drawing/2014/main" id="{BFD54A60-F557-6F43-A957-E99C770827E6}"/>
              </a:ext>
            </a:extLst>
          </p:cNvPr>
          <p:cNvPicPr/>
          <p:nvPr userDrawn="1"/>
        </p:nvPicPr>
        <p:blipFill>
          <a:blip r:embed="rId4">
            <a:extLst>
              <a:ext uri="{28A0092B-C50C-407E-A947-70E740481C1C}">
                <a14:useLocalDpi xmlns:a14="http://schemas.microsoft.com/office/drawing/2010/main" val="0"/>
              </a:ext>
            </a:extLst>
          </a:blip>
          <a:srcRect/>
          <a:stretch/>
        </p:blipFill>
        <p:spPr>
          <a:xfrm>
            <a:off x="4949952" y="8335"/>
            <a:ext cx="4730483" cy="4098130"/>
          </a:xfrm>
          <a:prstGeom prst="rect">
            <a:avLst/>
          </a:prstGeom>
        </p:spPr>
      </p:pic>
      <p:sp>
        <p:nvSpPr>
          <p:cNvPr id="24" name="Text Placeholder 4">
            <a:extLst>
              <a:ext uri="{FF2B5EF4-FFF2-40B4-BE49-F238E27FC236}">
                <a16:creationId xmlns:a16="http://schemas.microsoft.com/office/drawing/2014/main" id="{8C8D4FFE-1392-B34B-8AB9-2BE53443EBB4}"/>
              </a:ext>
            </a:extLst>
          </p:cNvPr>
          <p:cNvSpPr>
            <a:spLocks noGrp="1"/>
          </p:cNvSpPr>
          <p:nvPr>
            <p:ph type="body" sz="quarter" idx="10" hasCustomPrompt="1"/>
          </p:nvPr>
        </p:nvSpPr>
        <p:spPr>
          <a:xfrm>
            <a:off x="914400" y="4366765"/>
            <a:ext cx="831850" cy="761126"/>
          </a:xfrm>
        </p:spPr>
        <p:txBody>
          <a:bodyPr>
            <a:normAutofit/>
          </a:bodyPr>
          <a:lstStyle>
            <a:lvl1pPr marL="0" indent="0">
              <a:buFontTx/>
              <a:buNone/>
              <a:defRPr sz="4600" b="0" i="0">
                <a:solidFill>
                  <a:srgbClr val="03A7E1"/>
                </a:solidFill>
                <a:latin typeface="Arial" panose="020B0604020202020204" pitchFamily="34" charset="0"/>
                <a:cs typeface="Arial" panose="020B0604020202020204" pitchFamily="34" charset="0"/>
              </a:defRPr>
            </a:lvl1pPr>
            <a:lvl2pPr marL="280034" indent="0">
              <a:buFontTx/>
              <a:buNone/>
              <a:defRPr/>
            </a:lvl2pPr>
            <a:lvl3pPr marL="560070" indent="0">
              <a:buFontTx/>
              <a:buNone/>
              <a:defRPr/>
            </a:lvl3pPr>
            <a:lvl4pPr marL="828674" indent="0">
              <a:buFontTx/>
              <a:buNone/>
              <a:defRPr/>
            </a:lvl4pPr>
            <a:lvl5pPr marL="1108710" indent="0">
              <a:buFontTx/>
              <a:buNone/>
              <a:defRPr/>
            </a:lvl5pPr>
          </a:lstStyle>
          <a:p>
            <a:pPr lvl="0"/>
            <a:r>
              <a:rPr lang="en-US" dirty="0"/>
              <a:t>01</a:t>
            </a:r>
          </a:p>
        </p:txBody>
      </p:sp>
      <p:sp>
        <p:nvSpPr>
          <p:cNvPr id="25" name="Text Placeholder 8">
            <a:extLst>
              <a:ext uri="{FF2B5EF4-FFF2-40B4-BE49-F238E27FC236}">
                <a16:creationId xmlns:a16="http://schemas.microsoft.com/office/drawing/2014/main" id="{93935415-58B1-6A48-AC32-7624FEA42FFC}"/>
              </a:ext>
            </a:extLst>
          </p:cNvPr>
          <p:cNvSpPr>
            <a:spLocks noGrp="1"/>
          </p:cNvSpPr>
          <p:nvPr>
            <p:ph type="body" sz="quarter" idx="21" hasCustomPrompt="1"/>
          </p:nvPr>
        </p:nvSpPr>
        <p:spPr>
          <a:xfrm>
            <a:off x="922149" y="5134373"/>
            <a:ext cx="3319016" cy="1336132"/>
          </a:xfrm>
        </p:spPr>
        <p:txBody>
          <a:bodyPr anchor="t">
            <a:normAutofit/>
          </a:bodyPr>
          <a:lstStyle>
            <a:lvl1pPr marL="0" indent="0">
              <a:buNone/>
              <a:defRPr sz="1800">
                <a:solidFill>
                  <a:srgbClr val="002939"/>
                </a:solidFill>
                <a:latin typeface="Arial" panose="020B0604020202020204" pitchFamily="34" charset="0"/>
                <a:cs typeface="Arial" panose="020B0604020202020204" pitchFamily="34" charset="0"/>
              </a:defRPr>
            </a:lvl1pPr>
          </a:lstStyle>
          <a:p>
            <a:pPr lvl="0"/>
            <a:r>
              <a:rPr lang="en-US" dirty="0" err="1"/>
              <a:t>Amet</a:t>
            </a:r>
            <a:r>
              <a:rPr lang="en-US" dirty="0"/>
              <a:t> </a:t>
            </a:r>
            <a:r>
              <a:rPr lang="en-US" dirty="0" err="1"/>
              <a:t>massa</a:t>
            </a:r>
            <a:r>
              <a:rPr lang="en-US" dirty="0"/>
              <a:t> vitae </a:t>
            </a:r>
            <a:r>
              <a:rPr lang="en-US" dirty="0" err="1"/>
              <a:t>tortor</a:t>
            </a:r>
            <a:r>
              <a:rPr lang="en-US" dirty="0"/>
              <a:t> lacinia.  Fames ac </a:t>
            </a:r>
            <a:r>
              <a:rPr lang="en-US" dirty="0" err="1"/>
              <a:t>turpis</a:t>
            </a:r>
            <a:r>
              <a:rPr lang="en-US" dirty="0"/>
              <a:t> </a:t>
            </a:r>
            <a:r>
              <a:rPr lang="en-US" dirty="0" err="1"/>
              <a:t>egestas</a:t>
            </a:r>
            <a:r>
              <a:rPr lang="en-US" dirty="0"/>
              <a:t> integer  </a:t>
            </a:r>
            <a:r>
              <a:rPr lang="en-US" dirty="0" err="1"/>
              <a:t>eget</a:t>
            </a:r>
            <a:r>
              <a:rPr lang="en-US" dirty="0"/>
              <a:t> </a:t>
            </a:r>
            <a:r>
              <a:rPr lang="en-US" dirty="0" err="1"/>
              <a:t>aliquet</a:t>
            </a:r>
            <a:r>
              <a:rPr lang="en-US" dirty="0"/>
              <a:t> </a:t>
            </a:r>
            <a:r>
              <a:rPr lang="en-US" dirty="0" err="1"/>
              <a:t>nibh</a:t>
            </a:r>
            <a:r>
              <a:rPr lang="en-US" dirty="0"/>
              <a:t>. Tellus </a:t>
            </a:r>
            <a:r>
              <a:rPr lang="en-US" dirty="0" err="1"/>
              <a:t>craet</a:t>
            </a:r>
            <a:r>
              <a:rPr lang="en-US" dirty="0"/>
              <a:t>  </a:t>
            </a:r>
            <a:r>
              <a:rPr lang="en-US" dirty="0" err="1"/>
              <a:t>adipiscing</a:t>
            </a:r>
            <a:r>
              <a:rPr lang="en-US" dirty="0"/>
              <a:t> </a:t>
            </a:r>
            <a:r>
              <a:rPr lang="en-US" dirty="0" err="1"/>
              <a:t>enim</a:t>
            </a:r>
            <a:r>
              <a:rPr lang="en-US" dirty="0"/>
              <a:t> </a:t>
            </a:r>
            <a:r>
              <a:rPr lang="en-US" dirty="0" err="1"/>
              <a:t>eu</a:t>
            </a:r>
            <a:r>
              <a:rPr lang="en-US" dirty="0"/>
              <a:t> </a:t>
            </a:r>
            <a:r>
              <a:rPr lang="en-US" dirty="0" err="1"/>
              <a:t>turpis</a:t>
            </a:r>
            <a:r>
              <a:rPr lang="en-US" dirty="0"/>
              <a:t> </a:t>
            </a:r>
            <a:r>
              <a:rPr lang="en-US" dirty="0" err="1"/>
              <a:t>egesta</a:t>
            </a:r>
            <a:r>
              <a:rPr lang="en-US" dirty="0"/>
              <a:t>.</a:t>
            </a:r>
          </a:p>
        </p:txBody>
      </p:sp>
      <p:sp>
        <p:nvSpPr>
          <p:cNvPr id="26" name="Text Placeholder 4">
            <a:extLst>
              <a:ext uri="{FF2B5EF4-FFF2-40B4-BE49-F238E27FC236}">
                <a16:creationId xmlns:a16="http://schemas.microsoft.com/office/drawing/2014/main" id="{750A4FFC-8D27-1148-A1DB-C441397E67FE}"/>
              </a:ext>
            </a:extLst>
          </p:cNvPr>
          <p:cNvSpPr>
            <a:spLocks noGrp="1"/>
          </p:cNvSpPr>
          <p:nvPr>
            <p:ph type="body" sz="quarter" idx="22" hasCustomPrompt="1"/>
          </p:nvPr>
        </p:nvSpPr>
        <p:spPr>
          <a:xfrm>
            <a:off x="5517396" y="4366765"/>
            <a:ext cx="831850" cy="761126"/>
          </a:xfrm>
        </p:spPr>
        <p:txBody>
          <a:bodyPr>
            <a:normAutofit/>
          </a:bodyPr>
          <a:lstStyle>
            <a:lvl1pPr marL="0" indent="0">
              <a:buFontTx/>
              <a:buNone/>
              <a:defRPr sz="4600" b="0" i="0">
                <a:solidFill>
                  <a:srgbClr val="03A7E1"/>
                </a:solidFill>
                <a:latin typeface="Arial" panose="020B0604020202020204" pitchFamily="34" charset="0"/>
                <a:cs typeface="Arial" panose="020B0604020202020204" pitchFamily="34" charset="0"/>
              </a:defRPr>
            </a:lvl1pPr>
            <a:lvl2pPr marL="280034" indent="0">
              <a:buFontTx/>
              <a:buNone/>
              <a:defRPr/>
            </a:lvl2pPr>
            <a:lvl3pPr marL="560070" indent="0">
              <a:buFontTx/>
              <a:buNone/>
              <a:defRPr/>
            </a:lvl3pPr>
            <a:lvl4pPr marL="828674" indent="0">
              <a:buFontTx/>
              <a:buNone/>
              <a:defRPr/>
            </a:lvl4pPr>
            <a:lvl5pPr marL="1108710" indent="0">
              <a:buFontTx/>
              <a:buNone/>
              <a:defRPr/>
            </a:lvl5pPr>
          </a:lstStyle>
          <a:p>
            <a:pPr lvl="0"/>
            <a:r>
              <a:rPr lang="en-US" dirty="0"/>
              <a:t>02</a:t>
            </a:r>
          </a:p>
        </p:txBody>
      </p:sp>
      <p:sp>
        <p:nvSpPr>
          <p:cNvPr id="27" name="Text Placeholder 8">
            <a:extLst>
              <a:ext uri="{FF2B5EF4-FFF2-40B4-BE49-F238E27FC236}">
                <a16:creationId xmlns:a16="http://schemas.microsoft.com/office/drawing/2014/main" id="{3F139B0B-C525-8540-835F-3AB44AAE5D0E}"/>
              </a:ext>
            </a:extLst>
          </p:cNvPr>
          <p:cNvSpPr>
            <a:spLocks noGrp="1"/>
          </p:cNvSpPr>
          <p:nvPr>
            <p:ph type="body" sz="quarter" idx="23" hasCustomPrompt="1"/>
          </p:nvPr>
        </p:nvSpPr>
        <p:spPr>
          <a:xfrm>
            <a:off x="5525145" y="5134373"/>
            <a:ext cx="3319016" cy="1336132"/>
          </a:xfrm>
        </p:spPr>
        <p:txBody>
          <a:bodyPr anchor="t">
            <a:normAutofit/>
          </a:bodyPr>
          <a:lstStyle>
            <a:lvl1pPr marL="0" indent="0">
              <a:buNone/>
              <a:defRPr sz="1800">
                <a:solidFill>
                  <a:srgbClr val="002939"/>
                </a:solidFill>
                <a:latin typeface="Arial" panose="020B0604020202020204" pitchFamily="34" charset="0"/>
                <a:cs typeface="Arial" panose="020B0604020202020204" pitchFamily="34" charset="0"/>
              </a:defRPr>
            </a:lvl1pPr>
          </a:lstStyle>
          <a:p>
            <a:pPr lvl="0"/>
            <a:r>
              <a:rPr lang="en-US" dirty="0" err="1"/>
              <a:t>Amet</a:t>
            </a:r>
            <a:r>
              <a:rPr lang="en-US" dirty="0"/>
              <a:t> </a:t>
            </a:r>
            <a:r>
              <a:rPr lang="en-US" dirty="0" err="1"/>
              <a:t>massa</a:t>
            </a:r>
            <a:r>
              <a:rPr lang="en-US" dirty="0"/>
              <a:t> vitae </a:t>
            </a:r>
            <a:r>
              <a:rPr lang="en-US" dirty="0" err="1"/>
              <a:t>tortor</a:t>
            </a:r>
            <a:r>
              <a:rPr lang="en-US" dirty="0"/>
              <a:t> lacinia.  Fames ac </a:t>
            </a:r>
            <a:r>
              <a:rPr lang="en-US" dirty="0" err="1"/>
              <a:t>turpis</a:t>
            </a:r>
            <a:r>
              <a:rPr lang="en-US" dirty="0"/>
              <a:t> </a:t>
            </a:r>
            <a:r>
              <a:rPr lang="en-US" dirty="0" err="1"/>
              <a:t>egestas</a:t>
            </a:r>
            <a:r>
              <a:rPr lang="en-US" dirty="0"/>
              <a:t> integer  </a:t>
            </a:r>
            <a:r>
              <a:rPr lang="en-US" dirty="0" err="1"/>
              <a:t>eget</a:t>
            </a:r>
            <a:r>
              <a:rPr lang="en-US" dirty="0"/>
              <a:t> </a:t>
            </a:r>
            <a:r>
              <a:rPr lang="en-US" dirty="0" err="1"/>
              <a:t>aliquet</a:t>
            </a:r>
            <a:r>
              <a:rPr lang="en-US" dirty="0"/>
              <a:t> </a:t>
            </a:r>
            <a:r>
              <a:rPr lang="en-US" dirty="0" err="1"/>
              <a:t>nibh</a:t>
            </a:r>
            <a:r>
              <a:rPr lang="en-US" dirty="0"/>
              <a:t>. Tellus </a:t>
            </a:r>
            <a:r>
              <a:rPr lang="en-US" dirty="0" err="1"/>
              <a:t>craet</a:t>
            </a:r>
            <a:r>
              <a:rPr lang="en-US" dirty="0"/>
              <a:t>  </a:t>
            </a:r>
            <a:r>
              <a:rPr lang="en-US" dirty="0" err="1"/>
              <a:t>adipiscing</a:t>
            </a:r>
            <a:r>
              <a:rPr lang="en-US" dirty="0"/>
              <a:t> </a:t>
            </a:r>
            <a:r>
              <a:rPr lang="en-US" dirty="0" err="1"/>
              <a:t>enim</a:t>
            </a:r>
            <a:r>
              <a:rPr lang="en-US" dirty="0"/>
              <a:t> </a:t>
            </a:r>
            <a:r>
              <a:rPr lang="en-US" dirty="0" err="1"/>
              <a:t>eu</a:t>
            </a:r>
            <a:r>
              <a:rPr lang="en-US" dirty="0"/>
              <a:t> </a:t>
            </a:r>
            <a:r>
              <a:rPr lang="en-US" dirty="0" err="1"/>
              <a:t>turpis</a:t>
            </a:r>
            <a:r>
              <a:rPr lang="en-US" dirty="0"/>
              <a:t> </a:t>
            </a:r>
            <a:r>
              <a:rPr lang="en-US" dirty="0" err="1"/>
              <a:t>egesta</a:t>
            </a:r>
            <a:r>
              <a:rPr lang="en-US" dirty="0"/>
              <a:t>.</a:t>
            </a:r>
          </a:p>
        </p:txBody>
      </p:sp>
      <p:sp>
        <p:nvSpPr>
          <p:cNvPr id="28" name="Text Placeholder 4">
            <a:extLst>
              <a:ext uri="{FF2B5EF4-FFF2-40B4-BE49-F238E27FC236}">
                <a16:creationId xmlns:a16="http://schemas.microsoft.com/office/drawing/2014/main" id="{CDB9F00E-FF25-3047-B721-68DFCD04A182}"/>
              </a:ext>
            </a:extLst>
          </p:cNvPr>
          <p:cNvSpPr>
            <a:spLocks noGrp="1"/>
          </p:cNvSpPr>
          <p:nvPr>
            <p:ph type="body" sz="quarter" idx="24" hasCustomPrompt="1"/>
          </p:nvPr>
        </p:nvSpPr>
        <p:spPr>
          <a:xfrm>
            <a:off x="10383864" y="4366765"/>
            <a:ext cx="831850" cy="761126"/>
          </a:xfrm>
        </p:spPr>
        <p:txBody>
          <a:bodyPr>
            <a:normAutofit/>
          </a:bodyPr>
          <a:lstStyle>
            <a:lvl1pPr marL="0" indent="0">
              <a:buFontTx/>
              <a:buNone/>
              <a:defRPr sz="4600" b="0" i="0">
                <a:solidFill>
                  <a:srgbClr val="03A7E1"/>
                </a:solidFill>
                <a:latin typeface="Arial" panose="020B0604020202020204" pitchFamily="34" charset="0"/>
                <a:cs typeface="Arial" panose="020B0604020202020204" pitchFamily="34" charset="0"/>
              </a:defRPr>
            </a:lvl1pPr>
            <a:lvl2pPr marL="280034" indent="0">
              <a:buFontTx/>
              <a:buNone/>
              <a:defRPr/>
            </a:lvl2pPr>
            <a:lvl3pPr marL="560070" indent="0">
              <a:buFontTx/>
              <a:buNone/>
              <a:defRPr/>
            </a:lvl3pPr>
            <a:lvl4pPr marL="828674" indent="0">
              <a:buFontTx/>
              <a:buNone/>
              <a:defRPr/>
            </a:lvl4pPr>
            <a:lvl5pPr marL="1108710" indent="0">
              <a:buFontTx/>
              <a:buNone/>
              <a:defRPr/>
            </a:lvl5pPr>
          </a:lstStyle>
          <a:p>
            <a:pPr lvl="0"/>
            <a:r>
              <a:rPr lang="en-US" dirty="0"/>
              <a:t>03</a:t>
            </a:r>
          </a:p>
        </p:txBody>
      </p:sp>
      <p:sp>
        <p:nvSpPr>
          <p:cNvPr id="29" name="Text Placeholder 8">
            <a:extLst>
              <a:ext uri="{FF2B5EF4-FFF2-40B4-BE49-F238E27FC236}">
                <a16:creationId xmlns:a16="http://schemas.microsoft.com/office/drawing/2014/main" id="{4C5747C9-BDC2-8347-A39C-7CE741DF5DCA}"/>
              </a:ext>
            </a:extLst>
          </p:cNvPr>
          <p:cNvSpPr>
            <a:spLocks noGrp="1"/>
          </p:cNvSpPr>
          <p:nvPr>
            <p:ph type="body" sz="quarter" idx="25" hasCustomPrompt="1"/>
          </p:nvPr>
        </p:nvSpPr>
        <p:spPr>
          <a:xfrm>
            <a:off x="10391613" y="5134373"/>
            <a:ext cx="3319016" cy="1336132"/>
          </a:xfrm>
        </p:spPr>
        <p:txBody>
          <a:bodyPr anchor="t">
            <a:normAutofit/>
          </a:bodyPr>
          <a:lstStyle>
            <a:lvl1pPr marL="0" indent="0">
              <a:buNone/>
              <a:defRPr sz="1800">
                <a:solidFill>
                  <a:srgbClr val="002939"/>
                </a:solidFill>
                <a:latin typeface="Arial" panose="020B0604020202020204" pitchFamily="34" charset="0"/>
                <a:cs typeface="Arial" panose="020B0604020202020204" pitchFamily="34" charset="0"/>
              </a:defRPr>
            </a:lvl1pPr>
          </a:lstStyle>
          <a:p>
            <a:pPr lvl="0"/>
            <a:r>
              <a:rPr lang="en-US" dirty="0" err="1"/>
              <a:t>Amet</a:t>
            </a:r>
            <a:r>
              <a:rPr lang="en-US" dirty="0"/>
              <a:t> </a:t>
            </a:r>
            <a:r>
              <a:rPr lang="en-US" dirty="0" err="1"/>
              <a:t>massa</a:t>
            </a:r>
            <a:r>
              <a:rPr lang="en-US" dirty="0"/>
              <a:t> vitae </a:t>
            </a:r>
            <a:r>
              <a:rPr lang="en-US" dirty="0" err="1"/>
              <a:t>tortor</a:t>
            </a:r>
            <a:r>
              <a:rPr lang="en-US" dirty="0"/>
              <a:t> lacinia.  Fames ac </a:t>
            </a:r>
            <a:r>
              <a:rPr lang="en-US" dirty="0" err="1"/>
              <a:t>turpis</a:t>
            </a:r>
            <a:r>
              <a:rPr lang="en-US" dirty="0"/>
              <a:t> </a:t>
            </a:r>
            <a:r>
              <a:rPr lang="en-US" dirty="0" err="1"/>
              <a:t>egestas</a:t>
            </a:r>
            <a:r>
              <a:rPr lang="en-US" dirty="0"/>
              <a:t> integer  </a:t>
            </a:r>
            <a:r>
              <a:rPr lang="en-US" dirty="0" err="1"/>
              <a:t>eget</a:t>
            </a:r>
            <a:r>
              <a:rPr lang="en-US" dirty="0"/>
              <a:t> </a:t>
            </a:r>
            <a:r>
              <a:rPr lang="en-US" dirty="0" err="1"/>
              <a:t>aliquet</a:t>
            </a:r>
            <a:r>
              <a:rPr lang="en-US" dirty="0"/>
              <a:t> </a:t>
            </a:r>
            <a:r>
              <a:rPr lang="en-US" dirty="0" err="1"/>
              <a:t>nibh</a:t>
            </a:r>
            <a:r>
              <a:rPr lang="en-US" dirty="0"/>
              <a:t>. Tellus </a:t>
            </a:r>
            <a:r>
              <a:rPr lang="en-US" dirty="0" err="1"/>
              <a:t>craet</a:t>
            </a:r>
            <a:r>
              <a:rPr lang="en-US" dirty="0"/>
              <a:t>  </a:t>
            </a:r>
            <a:r>
              <a:rPr lang="en-US" dirty="0" err="1"/>
              <a:t>adipiscing</a:t>
            </a:r>
            <a:r>
              <a:rPr lang="en-US" dirty="0"/>
              <a:t> </a:t>
            </a:r>
            <a:r>
              <a:rPr lang="en-US" dirty="0" err="1"/>
              <a:t>enim</a:t>
            </a:r>
            <a:r>
              <a:rPr lang="en-US" dirty="0"/>
              <a:t> </a:t>
            </a:r>
            <a:r>
              <a:rPr lang="en-US" dirty="0" err="1"/>
              <a:t>eu</a:t>
            </a:r>
            <a:r>
              <a:rPr lang="en-US" dirty="0"/>
              <a:t> </a:t>
            </a:r>
            <a:r>
              <a:rPr lang="en-US" dirty="0" err="1"/>
              <a:t>turpis</a:t>
            </a:r>
            <a:r>
              <a:rPr lang="en-US" dirty="0"/>
              <a:t> </a:t>
            </a:r>
            <a:r>
              <a:rPr lang="en-US" dirty="0" err="1"/>
              <a:t>egesta</a:t>
            </a:r>
            <a:r>
              <a:rPr lang="en-US" dirty="0"/>
              <a:t>.</a:t>
            </a:r>
          </a:p>
        </p:txBody>
      </p:sp>
      <p:sp>
        <p:nvSpPr>
          <p:cNvPr id="36" name="object 2">
            <a:extLst>
              <a:ext uri="{FF2B5EF4-FFF2-40B4-BE49-F238E27FC236}">
                <a16:creationId xmlns:a16="http://schemas.microsoft.com/office/drawing/2014/main" id="{D2CD167F-DF66-924B-BBF0-45F8014EAFD2}"/>
              </a:ext>
            </a:extLst>
          </p:cNvPr>
          <p:cNvSpPr txBox="1"/>
          <p:nvPr userDrawn="1"/>
        </p:nvSpPr>
        <p:spPr>
          <a:xfrm>
            <a:off x="10420746" y="7554693"/>
            <a:ext cx="3295015" cy="113664"/>
          </a:xfrm>
          <a:prstGeom prst="rect">
            <a:avLst/>
          </a:prstGeom>
        </p:spPr>
        <p:txBody>
          <a:bodyPr vert="horz" wrap="square" lIns="0" tIns="0" rIns="0" bIns="0" rtlCol="0">
            <a:spAutoFit/>
          </a:bodyPr>
          <a:lstStyle/>
          <a:p>
            <a:pPr>
              <a:lnSpc>
                <a:spcPts val="885"/>
              </a:lnSpc>
            </a:pPr>
            <a:r>
              <a:rPr sz="800" spc="-5" dirty="0">
                <a:solidFill>
                  <a:srgbClr val="00293A"/>
                </a:solidFill>
                <a:latin typeface="Arial"/>
                <a:cs typeface="Arial"/>
              </a:rPr>
              <a:t>Copyright</a:t>
            </a:r>
            <a:r>
              <a:rPr sz="800" spc="-15" dirty="0">
                <a:solidFill>
                  <a:srgbClr val="00293A"/>
                </a:solidFill>
                <a:latin typeface="Arial"/>
                <a:cs typeface="Arial"/>
              </a:rPr>
              <a:t> </a:t>
            </a:r>
            <a:r>
              <a:rPr sz="800" dirty="0">
                <a:solidFill>
                  <a:srgbClr val="00293A"/>
                </a:solidFill>
                <a:latin typeface="Arial"/>
                <a:cs typeface="Arial"/>
              </a:rPr>
              <a:t>©</a:t>
            </a:r>
            <a:r>
              <a:rPr sz="800" spc="-10" dirty="0">
                <a:solidFill>
                  <a:srgbClr val="00293A"/>
                </a:solidFill>
                <a:latin typeface="Arial"/>
                <a:cs typeface="Arial"/>
              </a:rPr>
              <a:t> </a:t>
            </a:r>
            <a:r>
              <a:rPr sz="800" spc="-5" dirty="0">
                <a:solidFill>
                  <a:srgbClr val="00293A"/>
                </a:solidFill>
                <a:latin typeface="Arial"/>
                <a:cs typeface="Arial"/>
              </a:rPr>
              <a:t>2021</a:t>
            </a:r>
            <a:r>
              <a:rPr sz="800" spc="-10" dirty="0">
                <a:solidFill>
                  <a:srgbClr val="00293A"/>
                </a:solidFill>
                <a:latin typeface="Arial"/>
                <a:cs typeface="Arial"/>
              </a:rPr>
              <a:t> </a:t>
            </a:r>
            <a:r>
              <a:rPr sz="800" dirty="0">
                <a:solidFill>
                  <a:srgbClr val="00293A"/>
                </a:solidFill>
                <a:latin typeface="Arial"/>
                <a:cs typeface="Arial"/>
              </a:rPr>
              <a:t>ModivCare®</a:t>
            </a:r>
            <a:r>
              <a:rPr sz="800" spc="-10" dirty="0">
                <a:solidFill>
                  <a:srgbClr val="00293A"/>
                </a:solidFill>
                <a:latin typeface="Arial"/>
                <a:cs typeface="Arial"/>
              </a:rPr>
              <a:t> </a:t>
            </a:r>
            <a:r>
              <a:rPr sz="800" dirty="0">
                <a:solidFill>
                  <a:srgbClr val="00293A"/>
                </a:solidFill>
                <a:latin typeface="Arial"/>
                <a:cs typeface="Arial"/>
              </a:rPr>
              <a:t>Solutions</a:t>
            </a:r>
            <a:r>
              <a:rPr sz="800" spc="-10" dirty="0">
                <a:solidFill>
                  <a:srgbClr val="00293A"/>
                </a:solidFill>
                <a:latin typeface="Arial"/>
                <a:cs typeface="Arial"/>
              </a:rPr>
              <a:t> </a:t>
            </a:r>
            <a:r>
              <a:rPr sz="800" spc="-5" dirty="0">
                <a:solidFill>
                  <a:srgbClr val="00293A"/>
                </a:solidFill>
                <a:latin typeface="Arial"/>
                <a:cs typeface="Arial"/>
              </a:rPr>
              <a:t>LLC</a:t>
            </a:r>
            <a:r>
              <a:rPr sz="800" spc="-10" dirty="0">
                <a:solidFill>
                  <a:srgbClr val="00293A"/>
                </a:solidFill>
                <a:latin typeface="Arial"/>
                <a:cs typeface="Arial"/>
              </a:rPr>
              <a:t> </a:t>
            </a:r>
            <a:r>
              <a:rPr sz="800" dirty="0">
                <a:solidFill>
                  <a:srgbClr val="00293A"/>
                </a:solidFill>
                <a:latin typeface="Arial"/>
                <a:cs typeface="Arial"/>
              </a:rPr>
              <a:t>-</a:t>
            </a:r>
            <a:r>
              <a:rPr sz="800" spc="-10" dirty="0">
                <a:solidFill>
                  <a:srgbClr val="00293A"/>
                </a:solidFill>
                <a:latin typeface="Arial"/>
                <a:cs typeface="Arial"/>
              </a:rPr>
              <a:t> </a:t>
            </a:r>
            <a:r>
              <a:rPr sz="800" spc="-5" dirty="0">
                <a:solidFill>
                  <a:srgbClr val="00293A"/>
                </a:solidFill>
                <a:latin typeface="Arial"/>
                <a:cs typeface="Arial"/>
              </a:rPr>
              <a:t>Confidential</a:t>
            </a:r>
            <a:r>
              <a:rPr sz="800" spc="-15" dirty="0">
                <a:solidFill>
                  <a:srgbClr val="00293A"/>
                </a:solidFill>
                <a:latin typeface="Arial"/>
                <a:cs typeface="Arial"/>
              </a:rPr>
              <a:t> </a:t>
            </a:r>
            <a:r>
              <a:rPr sz="800" dirty="0">
                <a:solidFill>
                  <a:srgbClr val="00293A"/>
                </a:solidFill>
                <a:latin typeface="Arial"/>
                <a:cs typeface="Arial"/>
              </a:rPr>
              <a:t>&amp;</a:t>
            </a:r>
            <a:r>
              <a:rPr sz="800" spc="-5" dirty="0">
                <a:solidFill>
                  <a:srgbClr val="00293A"/>
                </a:solidFill>
                <a:latin typeface="Arial"/>
                <a:cs typeface="Arial"/>
              </a:rPr>
              <a:t> </a:t>
            </a:r>
            <a:r>
              <a:rPr sz="800" dirty="0">
                <a:solidFill>
                  <a:srgbClr val="00293A"/>
                </a:solidFill>
                <a:latin typeface="Arial"/>
                <a:cs typeface="Arial"/>
              </a:rPr>
              <a:t>Proprietary</a:t>
            </a:r>
            <a:endParaRPr sz="800">
              <a:latin typeface="Arial"/>
              <a:cs typeface="Arial"/>
            </a:endParaRPr>
          </a:p>
        </p:txBody>
      </p:sp>
      <p:sp>
        <p:nvSpPr>
          <p:cNvPr id="37" name="object 7">
            <a:extLst>
              <a:ext uri="{FF2B5EF4-FFF2-40B4-BE49-F238E27FC236}">
                <a16:creationId xmlns:a16="http://schemas.microsoft.com/office/drawing/2014/main" id="{B5C17A9C-DF15-A540-B43A-A67E3A166CB2}"/>
              </a:ext>
            </a:extLst>
          </p:cNvPr>
          <p:cNvSpPr/>
          <p:nvPr userDrawn="1"/>
        </p:nvSpPr>
        <p:spPr>
          <a:xfrm>
            <a:off x="914400" y="7238113"/>
            <a:ext cx="12801600" cy="0"/>
          </a:xfrm>
          <a:custGeom>
            <a:avLst/>
            <a:gdLst/>
            <a:ahLst/>
            <a:cxnLst/>
            <a:rect l="l" t="t" r="r" b="b"/>
            <a:pathLst>
              <a:path w="12801600">
                <a:moveTo>
                  <a:pt x="12801600" y="0"/>
                </a:moveTo>
                <a:lnTo>
                  <a:pt x="0" y="0"/>
                </a:lnTo>
              </a:path>
            </a:pathLst>
          </a:custGeom>
          <a:ln w="6350">
            <a:solidFill>
              <a:srgbClr val="00293A"/>
            </a:solidFill>
          </a:ln>
        </p:spPr>
        <p:txBody>
          <a:bodyPr wrap="square" lIns="0" tIns="0" rIns="0" bIns="0" rtlCol="0"/>
          <a:lstStyle/>
          <a:p>
            <a:endParaRPr/>
          </a:p>
        </p:txBody>
      </p:sp>
      <p:sp>
        <p:nvSpPr>
          <p:cNvPr id="38" name="object 16">
            <a:extLst>
              <a:ext uri="{FF2B5EF4-FFF2-40B4-BE49-F238E27FC236}">
                <a16:creationId xmlns:a16="http://schemas.microsoft.com/office/drawing/2014/main" id="{14C0B51B-D829-B545-B7D5-D36F16EDBD50}"/>
              </a:ext>
            </a:extLst>
          </p:cNvPr>
          <p:cNvSpPr txBox="1">
            <a:spLocks noGrp="1"/>
          </p:cNvSpPr>
          <p:nvPr>
            <p:ph type="sldNum" sz="quarter" idx="7"/>
          </p:nvPr>
        </p:nvSpPr>
        <p:spPr>
          <a:xfrm>
            <a:off x="13276849" y="7728223"/>
            <a:ext cx="438912" cy="274320"/>
          </a:xfrm>
          <a:prstGeom prst="rect">
            <a:avLst/>
          </a:prstGeom>
        </p:spPr>
        <p:txBody>
          <a:bodyPr vert="horz" wrap="square" lIns="0" tIns="3175" rIns="0" bIns="0" rtlCol="0">
            <a:spAutoFit/>
          </a:bodyPr>
          <a:lstStyle/>
          <a:p>
            <a:pPr marL="38100">
              <a:lnSpc>
                <a:spcPct val="100000"/>
              </a:lnSpc>
              <a:spcBef>
                <a:spcPts val="25"/>
              </a:spcBef>
            </a:pPr>
            <a:fld id="{81D60167-4931-47E6-BA6A-407CBD079E47}" type="slidenum">
              <a:rPr dirty="0"/>
              <a:t>‹#›</a:t>
            </a:fld>
            <a:endParaRPr dirty="0"/>
          </a:p>
        </p:txBody>
      </p:sp>
      <p:grpSp>
        <p:nvGrpSpPr>
          <p:cNvPr id="39" name="Group 38">
            <a:extLst>
              <a:ext uri="{FF2B5EF4-FFF2-40B4-BE49-F238E27FC236}">
                <a16:creationId xmlns:a16="http://schemas.microsoft.com/office/drawing/2014/main" id="{CAC1A2AD-EF8F-E24C-892A-41DF9A462718}"/>
              </a:ext>
            </a:extLst>
          </p:cNvPr>
          <p:cNvGrpSpPr/>
          <p:nvPr userDrawn="1"/>
        </p:nvGrpSpPr>
        <p:grpSpPr>
          <a:xfrm>
            <a:off x="905331" y="7539228"/>
            <a:ext cx="847269" cy="152400"/>
            <a:chOff x="914400" y="7539228"/>
            <a:chExt cx="847269" cy="152400"/>
          </a:xfrm>
        </p:grpSpPr>
        <p:sp>
          <p:nvSpPr>
            <p:cNvPr id="40" name="object 4">
              <a:extLst>
                <a:ext uri="{FF2B5EF4-FFF2-40B4-BE49-F238E27FC236}">
                  <a16:creationId xmlns:a16="http://schemas.microsoft.com/office/drawing/2014/main" id="{D00258EB-814F-DA4A-86B3-3A62E3B12460}"/>
                </a:ext>
              </a:extLst>
            </p:cNvPr>
            <p:cNvSpPr/>
            <p:nvPr userDrawn="1"/>
          </p:nvSpPr>
          <p:spPr>
            <a:xfrm>
              <a:off x="914400" y="7539228"/>
              <a:ext cx="168275" cy="152400"/>
            </a:xfrm>
            <a:custGeom>
              <a:avLst/>
              <a:gdLst/>
              <a:ahLst/>
              <a:cxnLst/>
              <a:rect l="l" t="t" r="r" b="b"/>
              <a:pathLst>
                <a:path w="168275" h="152400">
                  <a:moveTo>
                    <a:pt x="21704" y="0"/>
                  </a:moveTo>
                  <a:lnTo>
                    <a:pt x="0" y="0"/>
                  </a:lnTo>
                  <a:lnTo>
                    <a:pt x="0" y="152311"/>
                  </a:lnTo>
                  <a:lnTo>
                    <a:pt x="21704" y="152311"/>
                  </a:lnTo>
                  <a:lnTo>
                    <a:pt x="21704" y="0"/>
                  </a:lnTo>
                  <a:close/>
                </a:path>
                <a:path w="168275" h="152400">
                  <a:moveTo>
                    <a:pt x="81610" y="0"/>
                  </a:moveTo>
                  <a:lnTo>
                    <a:pt x="36169" y="0"/>
                  </a:lnTo>
                  <a:lnTo>
                    <a:pt x="36169" y="152311"/>
                  </a:lnTo>
                  <a:lnTo>
                    <a:pt x="81610" y="152311"/>
                  </a:lnTo>
                  <a:lnTo>
                    <a:pt x="81610" y="0"/>
                  </a:lnTo>
                  <a:close/>
                </a:path>
                <a:path w="168275" h="152400">
                  <a:moveTo>
                    <a:pt x="167944" y="0"/>
                  </a:moveTo>
                  <a:lnTo>
                    <a:pt x="96075" y="0"/>
                  </a:lnTo>
                  <a:lnTo>
                    <a:pt x="96075" y="152311"/>
                  </a:lnTo>
                  <a:lnTo>
                    <a:pt x="167944" y="152311"/>
                  </a:lnTo>
                  <a:lnTo>
                    <a:pt x="167944" y="0"/>
                  </a:lnTo>
                  <a:close/>
                </a:path>
              </a:pathLst>
            </a:custGeom>
            <a:solidFill>
              <a:srgbClr val="00293A"/>
            </a:solidFill>
          </p:spPr>
          <p:txBody>
            <a:bodyPr wrap="square" lIns="0" tIns="0" rIns="0" bIns="0" rtlCol="0"/>
            <a:lstStyle/>
            <a:p>
              <a:endParaRPr/>
            </a:p>
          </p:txBody>
        </p:sp>
        <p:sp>
          <p:nvSpPr>
            <p:cNvPr id="41" name="object 5">
              <a:extLst>
                <a:ext uri="{FF2B5EF4-FFF2-40B4-BE49-F238E27FC236}">
                  <a16:creationId xmlns:a16="http://schemas.microsoft.com/office/drawing/2014/main" id="{96ECC21C-8525-8344-8423-0973DD415088}"/>
                </a:ext>
              </a:extLst>
            </p:cNvPr>
            <p:cNvSpPr/>
            <p:nvPr userDrawn="1"/>
          </p:nvSpPr>
          <p:spPr>
            <a:xfrm>
              <a:off x="1138734" y="7562905"/>
              <a:ext cx="622935" cy="91440"/>
            </a:xfrm>
            <a:custGeom>
              <a:avLst/>
              <a:gdLst/>
              <a:ahLst/>
              <a:cxnLst/>
              <a:rect l="l" t="t" r="r" b="b"/>
              <a:pathLst>
                <a:path w="622935" h="91440">
                  <a:moveTo>
                    <a:pt x="144246" y="22097"/>
                  </a:moveTo>
                  <a:lnTo>
                    <a:pt x="111326" y="43395"/>
                  </a:lnTo>
                  <a:lnTo>
                    <a:pt x="108609" y="56756"/>
                  </a:lnTo>
                  <a:lnTo>
                    <a:pt x="111394" y="69852"/>
                  </a:lnTo>
                  <a:lnTo>
                    <a:pt x="119048" y="80776"/>
                  </a:lnTo>
                  <a:lnTo>
                    <a:pt x="130385" y="88212"/>
                  </a:lnTo>
                  <a:lnTo>
                    <a:pt x="144246" y="90957"/>
                  </a:lnTo>
                  <a:lnTo>
                    <a:pt x="158423" y="88274"/>
                  </a:lnTo>
                  <a:lnTo>
                    <a:pt x="169638" y="80924"/>
                  </a:lnTo>
                  <a:lnTo>
                    <a:pt x="172439" y="76758"/>
                  </a:lnTo>
                  <a:lnTo>
                    <a:pt x="144246" y="76758"/>
                  </a:lnTo>
                  <a:lnTo>
                    <a:pt x="136349" y="75137"/>
                  </a:lnTo>
                  <a:lnTo>
                    <a:pt x="130132" y="70758"/>
                  </a:lnTo>
                  <a:lnTo>
                    <a:pt x="126060" y="64350"/>
                  </a:lnTo>
                  <a:lnTo>
                    <a:pt x="124621" y="56756"/>
                  </a:lnTo>
                  <a:lnTo>
                    <a:pt x="124645" y="56413"/>
                  </a:lnTo>
                  <a:lnTo>
                    <a:pt x="126142" y="48896"/>
                  </a:lnTo>
                  <a:lnTo>
                    <a:pt x="130340" y="42405"/>
                  </a:lnTo>
                  <a:lnTo>
                    <a:pt x="136547" y="37943"/>
                  </a:lnTo>
                  <a:lnTo>
                    <a:pt x="144119" y="36283"/>
                  </a:lnTo>
                  <a:lnTo>
                    <a:pt x="172276" y="36283"/>
                  </a:lnTo>
                  <a:lnTo>
                    <a:pt x="169548" y="32273"/>
                  </a:lnTo>
                  <a:lnTo>
                    <a:pt x="158321" y="24841"/>
                  </a:lnTo>
                  <a:lnTo>
                    <a:pt x="144246" y="22097"/>
                  </a:lnTo>
                  <a:close/>
                </a:path>
                <a:path w="622935" h="91440">
                  <a:moveTo>
                    <a:pt x="172276" y="36283"/>
                  </a:moveTo>
                  <a:lnTo>
                    <a:pt x="144119" y="36283"/>
                  </a:lnTo>
                  <a:lnTo>
                    <a:pt x="151948" y="37995"/>
                  </a:lnTo>
                  <a:lnTo>
                    <a:pt x="158127" y="42552"/>
                  </a:lnTo>
                  <a:lnTo>
                    <a:pt x="162182" y="49094"/>
                  </a:lnTo>
                  <a:lnTo>
                    <a:pt x="163639" y="56756"/>
                  </a:lnTo>
                  <a:lnTo>
                    <a:pt x="162202" y="64398"/>
                  </a:lnTo>
                  <a:lnTo>
                    <a:pt x="158191" y="70772"/>
                  </a:lnTo>
                  <a:lnTo>
                    <a:pt x="152055" y="75138"/>
                  </a:lnTo>
                  <a:lnTo>
                    <a:pt x="144246" y="76758"/>
                  </a:lnTo>
                  <a:lnTo>
                    <a:pt x="172439" y="76758"/>
                  </a:lnTo>
                  <a:lnTo>
                    <a:pt x="177013" y="69954"/>
                  </a:lnTo>
                  <a:lnTo>
                    <a:pt x="179666" y="56413"/>
                  </a:lnTo>
                  <a:lnTo>
                    <a:pt x="176979" y="43197"/>
                  </a:lnTo>
                  <a:lnTo>
                    <a:pt x="172276" y="36283"/>
                  </a:lnTo>
                  <a:close/>
                </a:path>
                <a:path w="622935" h="91440">
                  <a:moveTo>
                    <a:pt x="14693" y="24307"/>
                  </a:moveTo>
                  <a:lnTo>
                    <a:pt x="0" y="24307"/>
                  </a:lnTo>
                  <a:lnTo>
                    <a:pt x="0" y="88861"/>
                  </a:lnTo>
                  <a:lnTo>
                    <a:pt x="16027" y="88861"/>
                  </a:lnTo>
                  <a:lnTo>
                    <a:pt x="16027" y="41528"/>
                  </a:lnTo>
                  <a:lnTo>
                    <a:pt x="20358" y="36283"/>
                  </a:lnTo>
                  <a:lnTo>
                    <a:pt x="97423" y="36283"/>
                  </a:lnTo>
                  <a:lnTo>
                    <a:pt x="94617" y="32219"/>
                  </a:lnTo>
                  <a:lnTo>
                    <a:pt x="51689" y="32219"/>
                  </a:lnTo>
                  <a:lnTo>
                    <a:pt x="50054" y="29768"/>
                  </a:lnTo>
                  <a:lnTo>
                    <a:pt x="14693" y="29768"/>
                  </a:lnTo>
                  <a:lnTo>
                    <a:pt x="14693" y="24307"/>
                  </a:lnTo>
                  <a:close/>
                </a:path>
                <a:path w="622935" h="91440">
                  <a:moveTo>
                    <a:pt x="66751" y="36283"/>
                  </a:moveTo>
                  <a:lnTo>
                    <a:pt x="37719" y="36283"/>
                  </a:lnTo>
                  <a:lnTo>
                    <a:pt x="42176" y="42913"/>
                  </a:lnTo>
                  <a:lnTo>
                    <a:pt x="42176" y="88861"/>
                  </a:lnTo>
                  <a:lnTo>
                    <a:pt x="58191" y="88861"/>
                  </a:lnTo>
                  <a:lnTo>
                    <a:pt x="58191" y="38734"/>
                  </a:lnTo>
                  <a:lnTo>
                    <a:pt x="66751" y="36283"/>
                  </a:lnTo>
                  <a:close/>
                </a:path>
                <a:path w="622935" h="91440">
                  <a:moveTo>
                    <a:pt x="97423" y="36283"/>
                  </a:moveTo>
                  <a:lnTo>
                    <a:pt x="80251" y="36283"/>
                  </a:lnTo>
                  <a:lnTo>
                    <a:pt x="84340" y="42341"/>
                  </a:lnTo>
                  <a:lnTo>
                    <a:pt x="84340" y="88861"/>
                  </a:lnTo>
                  <a:lnTo>
                    <a:pt x="100368" y="88861"/>
                  </a:lnTo>
                  <a:lnTo>
                    <a:pt x="100368" y="50012"/>
                  </a:lnTo>
                  <a:lnTo>
                    <a:pt x="98131" y="37308"/>
                  </a:lnTo>
                  <a:lnTo>
                    <a:pt x="97423" y="36283"/>
                  </a:lnTo>
                  <a:close/>
                </a:path>
                <a:path w="622935" h="91440">
                  <a:moveTo>
                    <a:pt x="73253" y="22097"/>
                  </a:moveTo>
                  <a:lnTo>
                    <a:pt x="64223" y="22097"/>
                  </a:lnTo>
                  <a:lnTo>
                    <a:pt x="57111" y="24891"/>
                  </a:lnTo>
                  <a:lnTo>
                    <a:pt x="51689" y="32219"/>
                  </a:lnTo>
                  <a:lnTo>
                    <a:pt x="94617" y="32219"/>
                  </a:lnTo>
                  <a:lnTo>
                    <a:pt x="92144" y="28640"/>
                  </a:lnTo>
                  <a:lnTo>
                    <a:pt x="83490" y="23678"/>
                  </a:lnTo>
                  <a:lnTo>
                    <a:pt x="73253" y="22097"/>
                  </a:lnTo>
                  <a:close/>
                </a:path>
                <a:path w="622935" h="91440">
                  <a:moveTo>
                    <a:pt x="40487" y="22097"/>
                  </a:moveTo>
                  <a:lnTo>
                    <a:pt x="24574" y="22097"/>
                  </a:lnTo>
                  <a:lnTo>
                    <a:pt x="18199" y="24777"/>
                  </a:lnTo>
                  <a:lnTo>
                    <a:pt x="14935" y="29768"/>
                  </a:lnTo>
                  <a:lnTo>
                    <a:pt x="50054" y="29768"/>
                  </a:lnTo>
                  <a:lnTo>
                    <a:pt x="47345" y="25704"/>
                  </a:lnTo>
                  <a:lnTo>
                    <a:pt x="40487" y="22097"/>
                  </a:lnTo>
                  <a:close/>
                </a:path>
                <a:path w="622935" h="91440">
                  <a:moveTo>
                    <a:pt x="228130" y="22097"/>
                  </a:moveTo>
                  <a:lnTo>
                    <a:pt x="220052" y="22097"/>
                  </a:lnTo>
                  <a:lnTo>
                    <a:pt x="207195" y="24616"/>
                  </a:lnTo>
                  <a:lnTo>
                    <a:pt x="196181" y="31692"/>
                  </a:lnTo>
                  <a:lnTo>
                    <a:pt x="188490" y="42607"/>
                  </a:lnTo>
                  <a:lnTo>
                    <a:pt x="185597" y="56641"/>
                  </a:lnTo>
                  <a:lnTo>
                    <a:pt x="188298" y="70099"/>
                  </a:lnTo>
                  <a:lnTo>
                    <a:pt x="195640" y="80995"/>
                  </a:lnTo>
                  <a:lnTo>
                    <a:pt x="206482" y="88294"/>
                  </a:lnTo>
                  <a:lnTo>
                    <a:pt x="219684" y="90957"/>
                  </a:lnTo>
                  <a:lnTo>
                    <a:pt x="228485" y="90957"/>
                  </a:lnTo>
                  <a:lnTo>
                    <a:pt x="236677" y="87464"/>
                  </a:lnTo>
                  <a:lnTo>
                    <a:pt x="241020" y="80949"/>
                  </a:lnTo>
                  <a:lnTo>
                    <a:pt x="255955" y="80949"/>
                  </a:lnTo>
                  <a:lnTo>
                    <a:pt x="255955" y="76758"/>
                  </a:lnTo>
                  <a:lnTo>
                    <a:pt x="221373" y="76758"/>
                  </a:lnTo>
                  <a:lnTo>
                    <a:pt x="213608" y="75128"/>
                  </a:lnTo>
                  <a:lnTo>
                    <a:pt x="207335" y="70685"/>
                  </a:lnTo>
                  <a:lnTo>
                    <a:pt x="203141" y="64103"/>
                  </a:lnTo>
                  <a:lnTo>
                    <a:pt x="201612" y="56057"/>
                  </a:lnTo>
                  <a:lnTo>
                    <a:pt x="203258" y="48456"/>
                  </a:lnTo>
                  <a:lnTo>
                    <a:pt x="207640" y="42160"/>
                  </a:lnTo>
                  <a:lnTo>
                    <a:pt x="213919" y="37869"/>
                  </a:lnTo>
                  <a:lnTo>
                    <a:pt x="221259" y="36283"/>
                  </a:lnTo>
                  <a:lnTo>
                    <a:pt x="255955" y="36283"/>
                  </a:lnTo>
                  <a:lnTo>
                    <a:pt x="255955" y="30010"/>
                  </a:lnTo>
                  <a:lnTo>
                    <a:pt x="239928" y="30010"/>
                  </a:lnTo>
                  <a:lnTo>
                    <a:pt x="234022" y="24307"/>
                  </a:lnTo>
                  <a:lnTo>
                    <a:pt x="228130" y="22097"/>
                  </a:lnTo>
                  <a:close/>
                </a:path>
                <a:path w="622935" h="91440">
                  <a:moveTo>
                    <a:pt x="255955" y="80949"/>
                  </a:moveTo>
                  <a:lnTo>
                    <a:pt x="241261" y="80949"/>
                  </a:lnTo>
                  <a:lnTo>
                    <a:pt x="241261" y="88861"/>
                  </a:lnTo>
                  <a:lnTo>
                    <a:pt x="255955" y="88861"/>
                  </a:lnTo>
                  <a:lnTo>
                    <a:pt x="255955" y="80949"/>
                  </a:lnTo>
                  <a:close/>
                </a:path>
                <a:path w="622935" h="91440">
                  <a:moveTo>
                    <a:pt x="255955" y="36283"/>
                  </a:moveTo>
                  <a:lnTo>
                    <a:pt x="221259" y="36283"/>
                  </a:lnTo>
                  <a:lnTo>
                    <a:pt x="229144" y="37941"/>
                  </a:lnTo>
                  <a:lnTo>
                    <a:pt x="235445" y="42391"/>
                  </a:lnTo>
                  <a:lnTo>
                    <a:pt x="239622" y="48847"/>
                  </a:lnTo>
                  <a:lnTo>
                    <a:pt x="241042" y="56057"/>
                  </a:lnTo>
                  <a:lnTo>
                    <a:pt x="241112" y="56641"/>
                  </a:lnTo>
                  <a:lnTo>
                    <a:pt x="239572" y="64350"/>
                  </a:lnTo>
                  <a:lnTo>
                    <a:pt x="235321" y="70786"/>
                  </a:lnTo>
                  <a:lnTo>
                    <a:pt x="229036" y="75151"/>
                  </a:lnTo>
                  <a:lnTo>
                    <a:pt x="221373" y="76758"/>
                  </a:lnTo>
                  <a:lnTo>
                    <a:pt x="255955" y="76758"/>
                  </a:lnTo>
                  <a:lnTo>
                    <a:pt x="255955" y="36283"/>
                  </a:lnTo>
                  <a:close/>
                </a:path>
                <a:path w="622935" h="91440">
                  <a:moveTo>
                    <a:pt x="255955" y="0"/>
                  </a:moveTo>
                  <a:lnTo>
                    <a:pt x="239928" y="0"/>
                  </a:lnTo>
                  <a:lnTo>
                    <a:pt x="239928" y="30010"/>
                  </a:lnTo>
                  <a:lnTo>
                    <a:pt x="255955" y="30010"/>
                  </a:lnTo>
                  <a:lnTo>
                    <a:pt x="255955" y="0"/>
                  </a:lnTo>
                  <a:close/>
                </a:path>
                <a:path w="622935" h="91440">
                  <a:moveTo>
                    <a:pt x="283578" y="0"/>
                  </a:moveTo>
                  <a:lnTo>
                    <a:pt x="274523" y="0"/>
                  </a:lnTo>
                  <a:lnTo>
                    <a:pt x="270852" y="3543"/>
                  </a:lnTo>
                  <a:lnTo>
                    <a:pt x="270852" y="12280"/>
                  </a:lnTo>
                  <a:lnTo>
                    <a:pt x="274523" y="15824"/>
                  </a:lnTo>
                  <a:lnTo>
                    <a:pt x="283578" y="15824"/>
                  </a:lnTo>
                  <a:lnTo>
                    <a:pt x="287248" y="12280"/>
                  </a:lnTo>
                  <a:lnTo>
                    <a:pt x="287248" y="3543"/>
                  </a:lnTo>
                  <a:lnTo>
                    <a:pt x="283578" y="0"/>
                  </a:lnTo>
                  <a:close/>
                </a:path>
                <a:path w="622935" h="91440">
                  <a:moveTo>
                    <a:pt x="534962" y="24307"/>
                  </a:moveTo>
                  <a:lnTo>
                    <a:pt x="520255" y="24307"/>
                  </a:lnTo>
                  <a:lnTo>
                    <a:pt x="520255" y="88861"/>
                  </a:lnTo>
                  <a:lnTo>
                    <a:pt x="536282" y="88861"/>
                  </a:lnTo>
                  <a:lnTo>
                    <a:pt x="536282" y="42456"/>
                  </a:lnTo>
                  <a:lnTo>
                    <a:pt x="541223" y="37452"/>
                  </a:lnTo>
                  <a:lnTo>
                    <a:pt x="550862" y="37096"/>
                  </a:lnTo>
                  <a:lnTo>
                    <a:pt x="550862" y="30010"/>
                  </a:lnTo>
                  <a:lnTo>
                    <a:pt x="534962" y="30010"/>
                  </a:lnTo>
                  <a:lnTo>
                    <a:pt x="534962" y="24307"/>
                  </a:lnTo>
                  <a:close/>
                </a:path>
                <a:path w="622935" h="91440">
                  <a:moveTo>
                    <a:pt x="550862" y="22097"/>
                  </a:moveTo>
                  <a:lnTo>
                    <a:pt x="542912" y="22097"/>
                  </a:lnTo>
                  <a:lnTo>
                    <a:pt x="539419" y="23964"/>
                  </a:lnTo>
                  <a:lnTo>
                    <a:pt x="535203" y="30010"/>
                  </a:lnTo>
                  <a:lnTo>
                    <a:pt x="550862" y="30010"/>
                  </a:lnTo>
                  <a:lnTo>
                    <a:pt x="550862" y="22097"/>
                  </a:lnTo>
                  <a:close/>
                </a:path>
                <a:path w="622935" h="91440">
                  <a:moveTo>
                    <a:pt x="587946" y="22097"/>
                  </a:moveTo>
                  <a:lnTo>
                    <a:pt x="573861" y="24830"/>
                  </a:lnTo>
                  <a:lnTo>
                    <a:pt x="562722" y="32273"/>
                  </a:lnTo>
                  <a:lnTo>
                    <a:pt x="555401" y="43293"/>
                  </a:lnTo>
                  <a:lnTo>
                    <a:pt x="552767" y="56756"/>
                  </a:lnTo>
                  <a:lnTo>
                    <a:pt x="555453" y="70147"/>
                  </a:lnTo>
                  <a:lnTo>
                    <a:pt x="562871" y="81010"/>
                  </a:lnTo>
                  <a:lnTo>
                    <a:pt x="574064" y="88295"/>
                  </a:lnTo>
                  <a:lnTo>
                    <a:pt x="588073" y="90957"/>
                  </a:lnTo>
                  <a:lnTo>
                    <a:pt x="598504" y="89281"/>
                  </a:lnTo>
                  <a:lnTo>
                    <a:pt x="607920" y="84616"/>
                  </a:lnTo>
                  <a:lnTo>
                    <a:pt x="615484" y="77509"/>
                  </a:lnTo>
                  <a:lnTo>
                    <a:pt x="615890" y="76758"/>
                  </a:lnTo>
                  <a:lnTo>
                    <a:pt x="578192" y="76758"/>
                  </a:lnTo>
                  <a:lnTo>
                    <a:pt x="570839" y="69202"/>
                  </a:lnTo>
                  <a:lnTo>
                    <a:pt x="569633" y="63499"/>
                  </a:lnTo>
                  <a:lnTo>
                    <a:pt x="621563" y="63499"/>
                  </a:lnTo>
                  <a:lnTo>
                    <a:pt x="622173" y="60705"/>
                  </a:lnTo>
                  <a:lnTo>
                    <a:pt x="622528" y="58153"/>
                  </a:lnTo>
                  <a:lnTo>
                    <a:pt x="622528" y="55714"/>
                  </a:lnTo>
                  <a:lnTo>
                    <a:pt x="621584" y="51053"/>
                  </a:lnTo>
                  <a:lnTo>
                    <a:pt x="569150" y="51053"/>
                  </a:lnTo>
                  <a:lnTo>
                    <a:pt x="571690" y="41173"/>
                  </a:lnTo>
                  <a:lnTo>
                    <a:pt x="579158" y="36283"/>
                  </a:lnTo>
                  <a:lnTo>
                    <a:pt x="615571" y="36283"/>
                  </a:lnTo>
                  <a:lnTo>
                    <a:pt x="612514" y="31838"/>
                  </a:lnTo>
                  <a:lnTo>
                    <a:pt x="601536" y="24700"/>
                  </a:lnTo>
                  <a:lnTo>
                    <a:pt x="587946" y="22097"/>
                  </a:lnTo>
                  <a:close/>
                </a:path>
                <a:path w="622935" h="91440">
                  <a:moveTo>
                    <a:pt x="620356" y="68503"/>
                  </a:moveTo>
                  <a:lnTo>
                    <a:pt x="603491" y="68503"/>
                  </a:lnTo>
                  <a:lnTo>
                    <a:pt x="600240" y="74206"/>
                  </a:lnTo>
                  <a:lnTo>
                    <a:pt x="594702" y="76758"/>
                  </a:lnTo>
                  <a:lnTo>
                    <a:pt x="615890" y="76758"/>
                  </a:lnTo>
                  <a:lnTo>
                    <a:pt x="620356" y="68503"/>
                  </a:lnTo>
                  <a:close/>
                </a:path>
                <a:path w="622935" h="91440">
                  <a:moveTo>
                    <a:pt x="615571" y="36283"/>
                  </a:moveTo>
                  <a:lnTo>
                    <a:pt x="597954" y="36283"/>
                  </a:lnTo>
                  <a:lnTo>
                    <a:pt x="604570" y="41757"/>
                  </a:lnTo>
                  <a:lnTo>
                    <a:pt x="606145" y="51053"/>
                  </a:lnTo>
                  <a:lnTo>
                    <a:pt x="621584" y="51053"/>
                  </a:lnTo>
                  <a:lnTo>
                    <a:pt x="619854" y="42511"/>
                  </a:lnTo>
                  <a:lnTo>
                    <a:pt x="615571" y="36283"/>
                  </a:lnTo>
                  <a:close/>
                </a:path>
                <a:path w="622935" h="91440">
                  <a:moveTo>
                    <a:pt x="478802" y="22097"/>
                  </a:moveTo>
                  <a:lnTo>
                    <a:pt x="469404" y="22097"/>
                  </a:lnTo>
                  <a:lnTo>
                    <a:pt x="455983" y="24789"/>
                  </a:lnTo>
                  <a:lnTo>
                    <a:pt x="445376" y="32115"/>
                  </a:lnTo>
                  <a:lnTo>
                    <a:pt x="438407" y="42950"/>
                  </a:lnTo>
                  <a:lnTo>
                    <a:pt x="435902" y="56172"/>
                  </a:lnTo>
                  <a:lnTo>
                    <a:pt x="438323" y="69852"/>
                  </a:lnTo>
                  <a:lnTo>
                    <a:pt x="445058" y="80894"/>
                  </a:lnTo>
                  <a:lnTo>
                    <a:pt x="455318" y="88270"/>
                  </a:lnTo>
                  <a:lnTo>
                    <a:pt x="468312" y="90957"/>
                  </a:lnTo>
                  <a:lnTo>
                    <a:pt x="474748" y="90225"/>
                  </a:lnTo>
                  <a:lnTo>
                    <a:pt x="481193" y="88163"/>
                  </a:lnTo>
                  <a:lnTo>
                    <a:pt x="487071" y="84967"/>
                  </a:lnTo>
                  <a:lnTo>
                    <a:pt x="491807" y="80835"/>
                  </a:lnTo>
                  <a:lnTo>
                    <a:pt x="506514" y="80835"/>
                  </a:lnTo>
                  <a:lnTo>
                    <a:pt x="506514" y="76758"/>
                  </a:lnTo>
                  <a:lnTo>
                    <a:pt x="471817" y="76758"/>
                  </a:lnTo>
                  <a:lnTo>
                    <a:pt x="463931" y="75172"/>
                  </a:lnTo>
                  <a:lnTo>
                    <a:pt x="457625" y="70872"/>
                  </a:lnTo>
                  <a:lnTo>
                    <a:pt x="453443" y="64542"/>
                  </a:lnTo>
                  <a:lnTo>
                    <a:pt x="451929" y="56870"/>
                  </a:lnTo>
                  <a:lnTo>
                    <a:pt x="453441" y="48799"/>
                  </a:lnTo>
                  <a:lnTo>
                    <a:pt x="457609" y="42262"/>
                  </a:lnTo>
                  <a:lnTo>
                    <a:pt x="463877" y="37882"/>
                  </a:lnTo>
                  <a:lnTo>
                    <a:pt x="471690" y="36283"/>
                  </a:lnTo>
                  <a:lnTo>
                    <a:pt x="506514" y="36283"/>
                  </a:lnTo>
                  <a:lnTo>
                    <a:pt x="506514" y="32448"/>
                  </a:lnTo>
                  <a:lnTo>
                    <a:pt x="491578" y="32448"/>
                  </a:lnTo>
                  <a:lnTo>
                    <a:pt x="488073" y="27444"/>
                  </a:lnTo>
                  <a:lnTo>
                    <a:pt x="478802" y="22097"/>
                  </a:lnTo>
                  <a:close/>
                </a:path>
                <a:path w="622935" h="91440">
                  <a:moveTo>
                    <a:pt x="506514" y="80835"/>
                  </a:moveTo>
                  <a:lnTo>
                    <a:pt x="491807" y="80835"/>
                  </a:lnTo>
                  <a:lnTo>
                    <a:pt x="491807" y="88861"/>
                  </a:lnTo>
                  <a:lnTo>
                    <a:pt x="506514" y="88861"/>
                  </a:lnTo>
                  <a:lnTo>
                    <a:pt x="506514" y="80835"/>
                  </a:lnTo>
                  <a:close/>
                </a:path>
                <a:path w="622935" h="91440">
                  <a:moveTo>
                    <a:pt x="506514" y="36283"/>
                  </a:moveTo>
                  <a:lnTo>
                    <a:pt x="471690" y="36283"/>
                  </a:lnTo>
                  <a:lnTo>
                    <a:pt x="479639" y="37841"/>
                  </a:lnTo>
                  <a:lnTo>
                    <a:pt x="485846" y="42114"/>
                  </a:lnTo>
                  <a:lnTo>
                    <a:pt x="489884" y="48505"/>
                  </a:lnTo>
                  <a:lnTo>
                    <a:pt x="491280" y="56172"/>
                  </a:lnTo>
                  <a:lnTo>
                    <a:pt x="491242" y="56870"/>
                  </a:lnTo>
                  <a:lnTo>
                    <a:pt x="489919" y="64253"/>
                  </a:lnTo>
                  <a:lnTo>
                    <a:pt x="485952" y="70729"/>
                  </a:lnTo>
                  <a:lnTo>
                    <a:pt x="479794" y="75133"/>
                  </a:lnTo>
                  <a:lnTo>
                    <a:pt x="471817" y="76758"/>
                  </a:lnTo>
                  <a:lnTo>
                    <a:pt x="506514" y="76758"/>
                  </a:lnTo>
                  <a:lnTo>
                    <a:pt x="506514" y="36283"/>
                  </a:lnTo>
                  <a:close/>
                </a:path>
                <a:path w="622935" h="91440">
                  <a:moveTo>
                    <a:pt x="506514" y="24307"/>
                  </a:moveTo>
                  <a:lnTo>
                    <a:pt x="491807" y="24307"/>
                  </a:lnTo>
                  <a:lnTo>
                    <a:pt x="491807" y="32448"/>
                  </a:lnTo>
                  <a:lnTo>
                    <a:pt x="506514" y="32448"/>
                  </a:lnTo>
                  <a:lnTo>
                    <a:pt x="506514" y="24307"/>
                  </a:lnTo>
                  <a:close/>
                </a:path>
                <a:path w="622935" h="91440">
                  <a:moveTo>
                    <a:pt x="287058" y="24307"/>
                  </a:moveTo>
                  <a:lnTo>
                    <a:pt x="271030" y="24307"/>
                  </a:lnTo>
                  <a:lnTo>
                    <a:pt x="271030" y="88849"/>
                  </a:lnTo>
                  <a:lnTo>
                    <a:pt x="287058" y="88849"/>
                  </a:lnTo>
                  <a:lnTo>
                    <a:pt x="287058" y="24307"/>
                  </a:lnTo>
                  <a:close/>
                </a:path>
                <a:path w="622935" h="91440">
                  <a:moveTo>
                    <a:pt x="312902" y="24307"/>
                  </a:moveTo>
                  <a:lnTo>
                    <a:pt x="295071" y="24307"/>
                  </a:lnTo>
                  <a:lnTo>
                    <a:pt x="328193" y="90957"/>
                  </a:lnTo>
                  <a:lnTo>
                    <a:pt x="345339" y="57530"/>
                  </a:lnTo>
                  <a:lnTo>
                    <a:pt x="328637" y="57530"/>
                  </a:lnTo>
                  <a:lnTo>
                    <a:pt x="312902" y="24307"/>
                  </a:lnTo>
                  <a:close/>
                </a:path>
                <a:path w="622935" h="91440">
                  <a:moveTo>
                    <a:pt x="396798" y="22097"/>
                  </a:moveTo>
                  <a:lnTo>
                    <a:pt x="382981" y="24823"/>
                  </a:lnTo>
                  <a:lnTo>
                    <a:pt x="371725" y="32216"/>
                  </a:lnTo>
                  <a:lnTo>
                    <a:pt x="364151" y="43100"/>
                  </a:lnTo>
                  <a:lnTo>
                    <a:pt x="361378" y="56299"/>
                  </a:lnTo>
                  <a:lnTo>
                    <a:pt x="364153" y="69708"/>
                  </a:lnTo>
                  <a:lnTo>
                    <a:pt x="371740" y="80733"/>
                  </a:lnTo>
                  <a:lnTo>
                    <a:pt x="383029" y="88206"/>
                  </a:lnTo>
                  <a:lnTo>
                    <a:pt x="396913" y="90957"/>
                  </a:lnTo>
                  <a:lnTo>
                    <a:pt x="407807" y="89416"/>
                  </a:lnTo>
                  <a:lnTo>
                    <a:pt x="417279" y="84920"/>
                  </a:lnTo>
                  <a:lnTo>
                    <a:pt x="424943" y="77653"/>
                  </a:lnTo>
                  <a:lnTo>
                    <a:pt x="425440" y="76758"/>
                  </a:lnTo>
                  <a:lnTo>
                    <a:pt x="397522" y="76758"/>
                  </a:lnTo>
                  <a:lnTo>
                    <a:pt x="389552" y="75215"/>
                  </a:lnTo>
                  <a:lnTo>
                    <a:pt x="383173" y="70958"/>
                  </a:lnTo>
                  <a:lnTo>
                    <a:pt x="378940" y="64542"/>
                  </a:lnTo>
                  <a:lnTo>
                    <a:pt x="377405" y="56527"/>
                  </a:lnTo>
                  <a:lnTo>
                    <a:pt x="378842" y="48505"/>
                  </a:lnTo>
                  <a:lnTo>
                    <a:pt x="382854" y="42086"/>
                  </a:lnTo>
                  <a:lnTo>
                    <a:pt x="388989" y="37827"/>
                  </a:lnTo>
                  <a:lnTo>
                    <a:pt x="396798" y="36283"/>
                  </a:lnTo>
                  <a:lnTo>
                    <a:pt x="425386" y="36283"/>
                  </a:lnTo>
                  <a:lnTo>
                    <a:pt x="425095" y="35738"/>
                  </a:lnTo>
                  <a:lnTo>
                    <a:pt x="417312" y="28320"/>
                  </a:lnTo>
                  <a:lnTo>
                    <a:pt x="407677" y="23693"/>
                  </a:lnTo>
                  <a:lnTo>
                    <a:pt x="396798" y="22097"/>
                  </a:lnTo>
                  <a:close/>
                </a:path>
                <a:path w="622935" h="91440">
                  <a:moveTo>
                    <a:pt x="430415" y="67805"/>
                  </a:moveTo>
                  <a:lnTo>
                    <a:pt x="412343" y="67805"/>
                  </a:lnTo>
                  <a:lnTo>
                    <a:pt x="408965" y="73037"/>
                  </a:lnTo>
                  <a:lnTo>
                    <a:pt x="404152" y="76758"/>
                  </a:lnTo>
                  <a:lnTo>
                    <a:pt x="425440" y="76758"/>
                  </a:lnTo>
                  <a:lnTo>
                    <a:pt x="430415" y="67805"/>
                  </a:lnTo>
                  <a:close/>
                </a:path>
                <a:path w="622935" h="91440">
                  <a:moveTo>
                    <a:pt x="362381" y="24307"/>
                  </a:moveTo>
                  <a:lnTo>
                    <a:pt x="344398" y="24307"/>
                  </a:lnTo>
                  <a:lnTo>
                    <a:pt x="328637" y="57530"/>
                  </a:lnTo>
                  <a:lnTo>
                    <a:pt x="345339" y="57530"/>
                  </a:lnTo>
                  <a:lnTo>
                    <a:pt x="362381" y="24307"/>
                  </a:lnTo>
                  <a:close/>
                </a:path>
                <a:path w="622935" h="91440">
                  <a:moveTo>
                    <a:pt x="425386" y="36283"/>
                  </a:moveTo>
                  <a:lnTo>
                    <a:pt x="404152" y="36283"/>
                  </a:lnTo>
                  <a:lnTo>
                    <a:pt x="408851" y="39662"/>
                  </a:lnTo>
                  <a:lnTo>
                    <a:pt x="412343" y="45707"/>
                  </a:lnTo>
                  <a:lnTo>
                    <a:pt x="430415" y="45707"/>
                  </a:lnTo>
                  <a:lnTo>
                    <a:pt x="425386" y="36283"/>
                  </a:lnTo>
                  <a:close/>
                </a:path>
              </a:pathLst>
            </a:custGeom>
            <a:solidFill>
              <a:srgbClr val="00293A"/>
            </a:solidFill>
          </p:spPr>
          <p:txBody>
            <a:bodyPr wrap="square" lIns="0" tIns="0" rIns="0" bIns="0" rtlCol="0"/>
            <a:lstStyle/>
            <a:p>
              <a:endParaRPr/>
            </a:p>
          </p:txBody>
        </p:sp>
      </p:grpSp>
    </p:spTree>
    <p:extLst>
      <p:ext uri="{BB962C8B-B14F-4D97-AF65-F5344CB8AC3E}">
        <p14:creationId xmlns:p14="http://schemas.microsoft.com/office/powerpoint/2010/main" val="21873069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5_Content Slide 2">
    <p:spTree>
      <p:nvGrpSpPr>
        <p:cNvPr id="1" name=""/>
        <p:cNvGrpSpPr/>
        <p:nvPr/>
      </p:nvGrpSpPr>
      <p:grpSpPr>
        <a:xfrm>
          <a:off x="0" y="0"/>
          <a:ext cx="0" cy="0"/>
          <a:chOff x="0" y="0"/>
          <a:chExt cx="0" cy="0"/>
        </a:xfrm>
      </p:grpSpPr>
      <p:sp>
        <p:nvSpPr>
          <p:cNvPr id="25" name="Text Placeholder 8">
            <a:extLst>
              <a:ext uri="{FF2B5EF4-FFF2-40B4-BE49-F238E27FC236}">
                <a16:creationId xmlns:a16="http://schemas.microsoft.com/office/drawing/2014/main" id="{93935415-58B1-6A48-AC32-7624FEA42FFC}"/>
              </a:ext>
            </a:extLst>
          </p:cNvPr>
          <p:cNvSpPr>
            <a:spLocks noGrp="1"/>
          </p:cNvSpPr>
          <p:nvPr>
            <p:ph type="body" sz="quarter" idx="21" hasCustomPrompt="1"/>
          </p:nvPr>
        </p:nvSpPr>
        <p:spPr>
          <a:xfrm>
            <a:off x="914400" y="4366765"/>
            <a:ext cx="12801361" cy="2103740"/>
          </a:xfrm>
        </p:spPr>
        <p:txBody>
          <a:bodyPr anchor="t">
            <a:normAutofit/>
          </a:bodyPr>
          <a:lstStyle>
            <a:lvl1pPr marL="0" indent="0">
              <a:buNone/>
              <a:defRPr sz="1800">
                <a:solidFill>
                  <a:srgbClr val="002939"/>
                </a:solidFill>
              </a:defRPr>
            </a:lvl1pPr>
          </a:lstStyle>
          <a:p>
            <a:pPr lvl="0"/>
            <a:r>
              <a:rPr lang="en-US" dirty="0" err="1"/>
              <a:t>Aliquam</a:t>
            </a:r>
            <a:r>
              <a:rPr lang="en-US" dirty="0"/>
              <a:t> </a:t>
            </a:r>
            <a:r>
              <a:rPr lang="en-US" dirty="0" err="1"/>
              <a:t>sem</a:t>
            </a:r>
            <a:r>
              <a:rPr lang="en-US" dirty="0"/>
              <a:t> </a:t>
            </a:r>
            <a:r>
              <a:rPr lang="en-US" dirty="0" err="1"/>
              <a:t>fringilla</a:t>
            </a:r>
            <a:r>
              <a:rPr lang="en-US" dirty="0"/>
              <a:t> </a:t>
            </a:r>
            <a:r>
              <a:rPr lang="en-US" dirty="0" err="1"/>
              <a:t>ut</a:t>
            </a:r>
            <a:r>
              <a:rPr lang="en-US" dirty="0"/>
              <a:t> </a:t>
            </a:r>
            <a:r>
              <a:rPr lang="en-US" dirty="0" err="1"/>
              <a:t>morbi</a:t>
            </a:r>
            <a:r>
              <a:rPr lang="en-US" dirty="0"/>
              <a:t>. </a:t>
            </a:r>
            <a:r>
              <a:rPr lang="en-US" dirty="0" err="1"/>
              <a:t>Lacus</a:t>
            </a:r>
            <a:r>
              <a:rPr lang="en-US" dirty="0"/>
              <a:t> </a:t>
            </a:r>
            <a:r>
              <a:rPr lang="en-US" dirty="0" err="1"/>
              <a:t>luctus</a:t>
            </a:r>
            <a:r>
              <a:rPr lang="en-US" dirty="0"/>
              <a:t> </a:t>
            </a:r>
            <a:r>
              <a:rPr lang="en-US" dirty="0" err="1"/>
              <a:t>accumsan</a:t>
            </a:r>
            <a:r>
              <a:rPr lang="en-US" dirty="0"/>
              <a:t> </a:t>
            </a:r>
            <a:r>
              <a:rPr lang="en-US" dirty="0" err="1"/>
              <a:t>tortor</a:t>
            </a:r>
            <a:r>
              <a:rPr lang="en-US" dirty="0"/>
              <a:t> </a:t>
            </a:r>
            <a:r>
              <a:rPr lang="en-US" dirty="0" err="1"/>
              <a:t>posuere</a:t>
            </a:r>
            <a:r>
              <a:rPr lang="en-US" dirty="0"/>
              <a:t> ac </a:t>
            </a:r>
            <a:r>
              <a:rPr lang="en-US" dirty="0" err="1"/>
              <a:t>ut</a:t>
            </a:r>
            <a:r>
              <a:rPr lang="en-US" dirty="0"/>
              <a:t> </a:t>
            </a:r>
            <a:r>
              <a:rPr lang="en-US" dirty="0" err="1"/>
              <a:t>consequat</a:t>
            </a:r>
            <a:r>
              <a:rPr lang="en-US" dirty="0"/>
              <a:t> semper </a:t>
            </a:r>
            <a:r>
              <a:rPr lang="en-US" dirty="0" err="1"/>
              <a:t>viverra</a:t>
            </a:r>
            <a:r>
              <a:rPr lang="en-US" dirty="0"/>
              <a:t>. </a:t>
            </a:r>
            <a:r>
              <a:rPr lang="en-US" dirty="0" err="1"/>
              <a:t>Dignissim</a:t>
            </a:r>
            <a:r>
              <a:rPr lang="en-US" dirty="0"/>
              <a:t> diam </a:t>
            </a:r>
            <a:r>
              <a:rPr lang="en-US" dirty="0" err="1"/>
              <a:t>quis</a:t>
            </a:r>
            <a:r>
              <a:rPr lang="en-US" dirty="0"/>
              <a:t>  </a:t>
            </a:r>
            <a:r>
              <a:rPr lang="en-US" dirty="0" err="1"/>
              <a:t>enim</a:t>
            </a:r>
            <a:r>
              <a:rPr lang="en-US" dirty="0"/>
              <a:t> </a:t>
            </a:r>
            <a:r>
              <a:rPr lang="en-US" dirty="0" err="1"/>
              <a:t>lobortis</a:t>
            </a:r>
            <a:r>
              <a:rPr lang="en-US" dirty="0"/>
              <a:t> </a:t>
            </a:r>
            <a:r>
              <a:rPr lang="en-US" dirty="0" err="1"/>
              <a:t>scelerisque</a:t>
            </a:r>
            <a:r>
              <a:rPr lang="en-US" dirty="0"/>
              <a:t> fermentum dui </a:t>
            </a:r>
            <a:r>
              <a:rPr lang="en-US" dirty="0" err="1"/>
              <a:t>faucibus</a:t>
            </a:r>
            <a:r>
              <a:rPr lang="en-US" dirty="0"/>
              <a:t> in. </a:t>
            </a:r>
            <a:r>
              <a:rPr lang="en-US" dirty="0" err="1"/>
              <a:t>Malesuada</a:t>
            </a:r>
            <a:r>
              <a:rPr lang="en-US" dirty="0"/>
              <a:t> </a:t>
            </a:r>
            <a:r>
              <a:rPr lang="en-US" dirty="0" err="1"/>
              <a:t>proin</a:t>
            </a:r>
            <a:r>
              <a:rPr lang="en-US" dirty="0"/>
              <a:t> libero </a:t>
            </a:r>
            <a:r>
              <a:rPr lang="en-US" dirty="0" err="1"/>
              <a:t>nunc</a:t>
            </a:r>
            <a:r>
              <a:rPr lang="en-US" dirty="0"/>
              <a:t> </a:t>
            </a:r>
            <a:r>
              <a:rPr lang="en-US" dirty="0" err="1"/>
              <a:t>consequat</a:t>
            </a:r>
            <a:r>
              <a:rPr lang="en-US" dirty="0"/>
              <a:t> </a:t>
            </a:r>
            <a:r>
              <a:rPr lang="en-US" dirty="0" err="1"/>
              <a:t>interdum</a:t>
            </a:r>
            <a:r>
              <a:rPr lang="en-US" dirty="0"/>
              <a:t>. </a:t>
            </a:r>
            <a:r>
              <a:rPr lang="en-US" dirty="0" err="1"/>
              <a:t>Pellentesque</a:t>
            </a:r>
            <a:r>
              <a:rPr lang="en-US" dirty="0"/>
              <a:t> </a:t>
            </a:r>
            <a:r>
              <a:rPr lang="en-US" dirty="0" err="1"/>
              <a:t>nec</a:t>
            </a:r>
            <a:r>
              <a:rPr lang="en-US" dirty="0"/>
              <a:t> </a:t>
            </a:r>
            <a:r>
              <a:rPr lang="en-US" dirty="0" err="1"/>
              <a:t>nam</a:t>
            </a:r>
            <a:r>
              <a:rPr lang="en-US" dirty="0"/>
              <a:t>  </a:t>
            </a:r>
            <a:r>
              <a:rPr lang="en-US" dirty="0" err="1"/>
              <a:t>aliquam</a:t>
            </a:r>
            <a:r>
              <a:rPr lang="en-US" dirty="0"/>
              <a:t> sem. </a:t>
            </a:r>
            <a:r>
              <a:rPr lang="en-US" dirty="0" err="1"/>
              <a:t>Varius</a:t>
            </a:r>
            <a:r>
              <a:rPr lang="en-US" dirty="0"/>
              <a:t> </a:t>
            </a:r>
            <a:r>
              <a:rPr lang="en-US" dirty="0" err="1"/>
              <a:t>quam</a:t>
            </a:r>
            <a:r>
              <a:rPr lang="en-US" dirty="0"/>
              <a:t> </a:t>
            </a:r>
            <a:r>
              <a:rPr lang="en-US" dirty="0" err="1"/>
              <a:t>quisque</a:t>
            </a:r>
            <a:r>
              <a:rPr lang="en-US" dirty="0"/>
              <a:t> id diam vel </a:t>
            </a:r>
            <a:r>
              <a:rPr lang="en-US" dirty="0" err="1"/>
              <a:t>quam</a:t>
            </a:r>
            <a:r>
              <a:rPr lang="en-US" dirty="0"/>
              <a:t> </a:t>
            </a:r>
            <a:r>
              <a:rPr lang="en-US" dirty="0" err="1"/>
              <a:t>elementum</a:t>
            </a:r>
            <a:r>
              <a:rPr lang="en-US" dirty="0"/>
              <a:t>. At </a:t>
            </a:r>
            <a:r>
              <a:rPr lang="en-US" dirty="0" err="1"/>
              <a:t>elementum</a:t>
            </a:r>
            <a:r>
              <a:rPr lang="en-US" dirty="0"/>
              <a:t> </a:t>
            </a:r>
            <a:r>
              <a:rPr lang="en-US" dirty="0" err="1"/>
              <a:t>eu</a:t>
            </a:r>
            <a:r>
              <a:rPr lang="en-US" dirty="0"/>
              <a:t> </a:t>
            </a:r>
            <a:r>
              <a:rPr lang="en-US" dirty="0" err="1"/>
              <a:t>facilisis</a:t>
            </a:r>
            <a:r>
              <a:rPr lang="en-US" dirty="0"/>
              <a:t> sed </a:t>
            </a:r>
            <a:r>
              <a:rPr lang="en-US" dirty="0" err="1"/>
              <a:t>odio</a:t>
            </a:r>
            <a:r>
              <a:rPr lang="en-US" dirty="0"/>
              <a:t> </a:t>
            </a:r>
            <a:r>
              <a:rPr lang="en-US" dirty="0" err="1"/>
              <a:t>morbi</a:t>
            </a:r>
            <a:r>
              <a:rPr lang="en-US" dirty="0"/>
              <a:t> </a:t>
            </a:r>
            <a:r>
              <a:rPr lang="en-US" dirty="0" err="1"/>
              <a:t>quis</a:t>
            </a:r>
            <a:r>
              <a:rPr lang="en-US" dirty="0"/>
              <a:t> </a:t>
            </a:r>
            <a:r>
              <a:rPr lang="en-US" dirty="0" err="1"/>
              <a:t>commodo</a:t>
            </a:r>
            <a:r>
              <a:rPr lang="en-US" dirty="0"/>
              <a:t> </a:t>
            </a:r>
            <a:r>
              <a:rPr lang="en-US" dirty="0" err="1"/>
              <a:t>odio</a:t>
            </a:r>
            <a:r>
              <a:rPr lang="en-US" dirty="0"/>
              <a:t>.  </a:t>
            </a:r>
            <a:r>
              <a:rPr lang="en-US" dirty="0" err="1"/>
              <a:t>Sodales</a:t>
            </a:r>
            <a:r>
              <a:rPr lang="en-US" dirty="0"/>
              <a:t> </a:t>
            </a:r>
            <a:r>
              <a:rPr lang="en-US" dirty="0" err="1"/>
              <a:t>ut</a:t>
            </a:r>
            <a:r>
              <a:rPr lang="en-US" dirty="0"/>
              <a:t> </a:t>
            </a:r>
            <a:r>
              <a:rPr lang="en-US" dirty="0" err="1"/>
              <a:t>eu</a:t>
            </a:r>
            <a:r>
              <a:rPr lang="en-US" dirty="0"/>
              <a:t> </a:t>
            </a:r>
            <a:r>
              <a:rPr lang="en-US" dirty="0" err="1"/>
              <a:t>sem</a:t>
            </a:r>
            <a:r>
              <a:rPr lang="en-US" dirty="0"/>
              <a:t> integer vitae. Ac </a:t>
            </a:r>
            <a:r>
              <a:rPr lang="en-US" dirty="0" err="1"/>
              <a:t>turpis</a:t>
            </a:r>
            <a:r>
              <a:rPr lang="en-US" dirty="0"/>
              <a:t> </a:t>
            </a:r>
            <a:r>
              <a:rPr lang="en-US" dirty="0" err="1"/>
              <a:t>egestas</a:t>
            </a:r>
            <a:r>
              <a:rPr lang="en-US" dirty="0"/>
              <a:t> integer </a:t>
            </a:r>
            <a:r>
              <a:rPr lang="en-US" dirty="0" err="1"/>
              <a:t>eget</a:t>
            </a:r>
            <a:r>
              <a:rPr lang="en-US" dirty="0"/>
              <a:t> </a:t>
            </a:r>
            <a:r>
              <a:rPr lang="en-US" dirty="0" err="1"/>
              <a:t>aliquet</a:t>
            </a:r>
            <a:r>
              <a:rPr lang="en-US" dirty="0"/>
              <a:t> </a:t>
            </a:r>
            <a:r>
              <a:rPr lang="en-US" dirty="0" err="1"/>
              <a:t>nibh</a:t>
            </a:r>
            <a:r>
              <a:rPr lang="en-US" dirty="0"/>
              <a:t> </a:t>
            </a:r>
            <a:r>
              <a:rPr lang="en-US" dirty="0" err="1"/>
              <a:t>praesent</a:t>
            </a:r>
            <a:r>
              <a:rPr lang="en-US" dirty="0"/>
              <a:t> </a:t>
            </a:r>
            <a:r>
              <a:rPr lang="en-US" dirty="0" err="1"/>
              <a:t>tristique</a:t>
            </a:r>
            <a:r>
              <a:rPr lang="en-US" dirty="0"/>
              <a:t>. </a:t>
            </a:r>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a:t>
            </a:r>
            <a:r>
              <a:rPr lang="en-US" dirty="0" err="1"/>
              <a:t>lacus</a:t>
            </a:r>
            <a:r>
              <a:rPr lang="en-US" dirty="0"/>
              <a:t> </a:t>
            </a:r>
            <a:r>
              <a:rPr lang="en-US" dirty="0" err="1"/>
              <a:t>laoreet</a:t>
            </a:r>
            <a:r>
              <a:rPr lang="en-US" dirty="0"/>
              <a:t>. </a:t>
            </a:r>
            <a:r>
              <a:rPr lang="en-US" dirty="0" err="1"/>
              <a:t>Odio</a:t>
            </a:r>
            <a:r>
              <a:rPr lang="en-US" dirty="0"/>
              <a:t> </a:t>
            </a:r>
            <a:r>
              <a:rPr lang="en-US" dirty="0" err="1"/>
              <a:t>aenean</a:t>
            </a:r>
            <a:r>
              <a:rPr lang="en-US" dirty="0"/>
              <a:t> sed </a:t>
            </a:r>
            <a:r>
              <a:rPr lang="en-US" dirty="0" err="1"/>
              <a:t>adipiscing</a:t>
            </a:r>
            <a:r>
              <a:rPr lang="en-US" dirty="0"/>
              <a:t> diam </a:t>
            </a:r>
            <a:r>
              <a:rPr lang="en-US" dirty="0" err="1"/>
              <a:t>donec</a:t>
            </a:r>
            <a:r>
              <a:rPr lang="en-US" dirty="0"/>
              <a:t>.</a:t>
            </a:r>
          </a:p>
        </p:txBody>
      </p:sp>
      <p:pic>
        <p:nvPicPr>
          <p:cNvPr id="17" name="object 6">
            <a:extLst>
              <a:ext uri="{FF2B5EF4-FFF2-40B4-BE49-F238E27FC236}">
                <a16:creationId xmlns:a16="http://schemas.microsoft.com/office/drawing/2014/main" id="{98308555-0F23-9942-82B3-3E692506B949}"/>
              </a:ext>
            </a:extLst>
          </p:cNvPr>
          <p:cNvPicPr/>
          <p:nvPr userDrawn="1"/>
        </p:nvPicPr>
        <p:blipFill>
          <a:blip r:embed="rId2">
            <a:extLst>
              <a:ext uri="{28A0092B-C50C-407E-A947-70E740481C1C}">
                <a14:useLocalDpi xmlns:a14="http://schemas.microsoft.com/office/drawing/2010/main" val="0"/>
              </a:ext>
            </a:extLst>
          </a:blip>
          <a:srcRect/>
          <a:stretch/>
        </p:blipFill>
        <p:spPr>
          <a:xfrm>
            <a:off x="0" y="3048"/>
            <a:ext cx="4730496" cy="4108704"/>
          </a:xfrm>
          <a:prstGeom prst="rect">
            <a:avLst/>
          </a:prstGeom>
        </p:spPr>
      </p:pic>
      <p:pic>
        <p:nvPicPr>
          <p:cNvPr id="19" name="object 7">
            <a:extLst>
              <a:ext uri="{FF2B5EF4-FFF2-40B4-BE49-F238E27FC236}">
                <a16:creationId xmlns:a16="http://schemas.microsoft.com/office/drawing/2014/main" id="{71F72B69-9303-0342-A6C8-6435A61A8A9E}"/>
              </a:ext>
            </a:extLst>
          </p:cNvPr>
          <p:cNvPicPr/>
          <p:nvPr userDrawn="1"/>
        </p:nvPicPr>
        <p:blipFill>
          <a:blip r:embed="rId3">
            <a:extLst>
              <a:ext uri="{28A0092B-C50C-407E-A947-70E740481C1C}">
                <a14:useLocalDpi xmlns:a14="http://schemas.microsoft.com/office/drawing/2010/main" val="0"/>
              </a:ext>
            </a:extLst>
          </a:blip>
          <a:srcRect/>
          <a:stretch/>
        </p:blipFill>
        <p:spPr>
          <a:xfrm>
            <a:off x="9899904" y="3048"/>
            <a:ext cx="4730496" cy="4108704"/>
          </a:xfrm>
          <a:prstGeom prst="rect">
            <a:avLst/>
          </a:prstGeom>
        </p:spPr>
      </p:pic>
      <p:pic>
        <p:nvPicPr>
          <p:cNvPr id="20" name="object 8">
            <a:extLst>
              <a:ext uri="{FF2B5EF4-FFF2-40B4-BE49-F238E27FC236}">
                <a16:creationId xmlns:a16="http://schemas.microsoft.com/office/drawing/2014/main" id="{C92E884F-EB32-8B4C-82E7-2B91211FB24E}"/>
              </a:ext>
            </a:extLst>
          </p:cNvPr>
          <p:cNvPicPr/>
          <p:nvPr userDrawn="1"/>
        </p:nvPicPr>
        <p:blipFill>
          <a:blip r:embed="rId4">
            <a:extLst>
              <a:ext uri="{28A0092B-C50C-407E-A947-70E740481C1C}">
                <a14:useLocalDpi xmlns:a14="http://schemas.microsoft.com/office/drawing/2010/main" val="0"/>
              </a:ext>
            </a:extLst>
          </a:blip>
          <a:srcRect/>
          <a:stretch/>
        </p:blipFill>
        <p:spPr>
          <a:xfrm>
            <a:off x="4949952" y="8335"/>
            <a:ext cx="4730483" cy="4098130"/>
          </a:xfrm>
          <a:prstGeom prst="rect">
            <a:avLst/>
          </a:prstGeom>
        </p:spPr>
      </p:pic>
      <p:sp>
        <p:nvSpPr>
          <p:cNvPr id="21" name="object 2">
            <a:extLst>
              <a:ext uri="{FF2B5EF4-FFF2-40B4-BE49-F238E27FC236}">
                <a16:creationId xmlns:a16="http://schemas.microsoft.com/office/drawing/2014/main" id="{5D41145A-5DF8-A143-955B-68E4049EC559}"/>
              </a:ext>
            </a:extLst>
          </p:cNvPr>
          <p:cNvSpPr txBox="1"/>
          <p:nvPr userDrawn="1"/>
        </p:nvSpPr>
        <p:spPr>
          <a:xfrm>
            <a:off x="10420746" y="7554693"/>
            <a:ext cx="3295015" cy="113664"/>
          </a:xfrm>
          <a:prstGeom prst="rect">
            <a:avLst/>
          </a:prstGeom>
        </p:spPr>
        <p:txBody>
          <a:bodyPr vert="horz" wrap="square" lIns="0" tIns="0" rIns="0" bIns="0" rtlCol="0">
            <a:spAutoFit/>
          </a:bodyPr>
          <a:lstStyle/>
          <a:p>
            <a:pPr>
              <a:lnSpc>
                <a:spcPts val="885"/>
              </a:lnSpc>
            </a:pPr>
            <a:r>
              <a:rPr sz="800" spc="-5" dirty="0">
                <a:solidFill>
                  <a:srgbClr val="00293A"/>
                </a:solidFill>
                <a:latin typeface="Arial"/>
                <a:cs typeface="Arial"/>
              </a:rPr>
              <a:t>Copyright</a:t>
            </a:r>
            <a:r>
              <a:rPr sz="800" spc="-15" dirty="0">
                <a:solidFill>
                  <a:srgbClr val="00293A"/>
                </a:solidFill>
                <a:latin typeface="Arial"/>
                <a:cs typeface="Arial"/>
              </a:rPr>
              <a:t> </a:t>
            </a:r>
            <a:r>
              <a:rPr sz="800" dirty="0">
                <a:solidFill>
                  <a:srgbClr val="00293A"/>
                </a:solidFill>
                <a:latin typeface="Arial"/>
                <a:cs typeface="Arial"/>
              </a:rPr>
              <a:t>©</a:t>
            </a:r>
            <a:r>
              <a:rPr sz="800" spc="-10" dirty="0">
                <a:solidFill>
                  <a:srgbClr val="00293A"/>
                </a:solidFill>
                <a:latin typeface="Arial"/>
                <a:cs typeface="Arial"/>
              </a:rPr>
              <a:t> </a:t>
            </a:r>
            <a:r>
              <a:rPr sz="800" spc="-5" dirty="0">
                <a:solidFill>
                  <a:srgbClr val="00293A"/>
                </a:solidFill>
                <a:latin typeface="Arial"/>
                <a:cs typeface="Arial"/>
              </a:rPr>
              <a:t>2021</a:t>
            </a:r>
            <a:r>
              <a:rPr sz="800" spc="-10" dirty="0">
                <a:solidFill>
                  <a:srgbClr val="00293A"/>
                </a:solidFill>
                <a:latin typeface="Arial"/>
                <a:cs typeface="Arial"/>
              </a:rPr>
              <a:t> </a:t>
            </a:r>
            <a:r>
              <a:rPr sz="800" dirty="0">
                <a:solidFill>
                  <a:srgbClr val="00293A"/>
                </a:solidFill>
                <a:latin typeface="Arial"/>
                <a:cs typeface="Arial"/>
              </a:rPr>
              <a:t>ModivCare®</a:t>
            </a:r>
            <a:r>
              <a:rPr sz="800" spc="-10" dirty="0">
                <a:solidFill>
                  <a:srgbClr val="00293A"/>
                </a:solidFill>
                <a:latin typeface="Arial"/>
                <a:cs typeface="Arial"/>
              </a:rPr>
              <a:t> </a:t>
            </a:r>
            <a:r>
              <a:rPr sz="800" dirty="0">
                <a:solidFill>
                  <a:srgbClr val="00293A"/>
                </a:solidFill>
                <a:latin typeface="Arial"/>
                <a:cs typeface="Arial"/>
              </a:rPr>
              <a:t>Solutions</a:t>
            </a:r>
            <a:r>
              <a:rPr sz="800" spc="-10" dirty="0">
                <a:solidFill>
                  <a:srgbClr val="00293A"/>
                </a:solidFill>
                <a:latin typeface="Arial"/>
                <a:cs typeface="Arial"/>
              </a:rPr>
              <a:t> </a:t>
            </a:r>
            <a:r>
              <a:rPr sz="800" spc="-5" dirty="0">
                <a:solidFill>
                  <a:srgbClr val="00293A"/>
                </a:solidFill>
                <a:latin typeface="Arial"/>
                <a:cs typeface="Arial"/>
              </a:rPr>
              <a:t>LLC</a:t>
            </a:r>
            <a:r>
              <a:rPr sz="800" spc="-10" dirty="0">
                <a:solidFill>
                  <a:srgbClr val="00293A"/>
                </a:solidFill>
                <a:latin typeface="Arial"/>
                <a:cs typeface="Arial"/>
              </a:rPr>
              <a:t> </a:t>
            </a:r>
            <a:r>
              <a:rPr sz="800" dirty="0">
                <a:solidFill>
                  <a:srgbClr val="00293A"/>
                </a:solidFill>
                <a:latin typeface="Arial"/>
                <a:cs typeface="Arial"/>
              </a:rPr>
              <a:t>-</a:t>
            </a:r>
            <a:r>
              <a:rPr sz="800" spc="-10" dirty="0">
                <a:solidFill>
                  <a:srgbClr val="00293A"/>
                </a:solidFill>
                <a:latin typeface="Arial"/>
                <a:cs typeface="Arial"/>
              </a:rPr>
              <a:t> </a:t>
            </a:r>
            <a:r>
              <a:rPr sz="800" spc="-5" dirty="0">
                <a:solidFill>
                  <a:srgbClr val="00293A"/>
                </a:solidFill>
                <a:latin typeface="Arial"/>
                <a:cs typeface="Arial"/>
              </a:rPr>
              <a:t>Confidential</a:t>
            </a:r>
            <a:r>
              <a:rPr sz="800" spc="-15" dirty="0">
                <a:solidFill>
                  <a:srgbClr val="00293A"/>
                </a:solidFill>
                <a:latin typeface="Arial"/>
                <a:cs typeface="Arial"/>
              </a:rPr>
              <a:t> </a:t>
            </a:r>
            <a:r>
              <a:rPr sz="800" dirty="0">
                <a:solidFill>
                  <a:srgbClr val="00293A"/>
                </a:solidFill>
                <a:latin typeface="Arial"/>
                <a:cs typeface="Arial"/>
              </a:rPr>
              <a:t>&amp;</a:t>
            </a:r>
            <a:r>
              <a:rPr sz="800" spc="-5" dirty="0">
                <a:solidFill>
                  <a:srgbClr val="00293A"/>
                </a:solidFill>
                <a:latin typeface="Arial"/>
                <a:cs typeface="Arial"/>
              </a:rPr>
              <a:t> </a:t>
            </a:r>
            <a:r>
              <a:rPr sz="800" dirty="0">
                <a:solidFill>
                  <a:srgbClr val="00293A"/>
                </a:solidFill>
                <a:latin typeface="Arial"/>
                <a:cs typeface="Arial"/>
              </a:rPr>
              <a:t>Proprietary</a:t>
            </a:r>
            <a:endParaRPr sz="800">
              <a:latin typeface="Arial"/>
              <a:cs typeface="Arial"/>
            </a:endParaRPr>
          </a:p>
        </p:txBody>
      </p:sp>
      <p:sp>
        <p:nvSpPr>
          <p:cNvPr id="22" name="object 7">
            <a:extLst>
              <a:ext uri="{FF2B5EF4-FFF2-40B4-BE49-F238E27FC236}">
                <a16:creationId xmlns:a16="http://schemas.microsoft.com/office/drawing/2014/main" id="{AE2196D9-9169-3442-B5A0-170A393636F6}"/>
              </a:ext>
            </a:extLst>
          </p:cNvPr>
          <p:cNvSpPr/>
          <p:nvPr userDrawn="1"/>
        </p:nvSpPr>
        <p:spPr>
          <a:xfrm>
            <a:off x="914400" y="7238113"/>
            <a:ext cx="12801600" cy="0"/>
          </a:xfrm>
          <a:custGeom>
            <a:avLst/>
            <a:gdLst/>
            <a:ahLst/>
            <a:cxnLst/>
            <a:rect l="l" t="t" r="r" b="b"/>
            <a:pathLst>
              <a:path w="12801600">
                <a:moveTo>
                  <a:pt x="12801600" y="0"/>
                </a:moveTo>
                <a:lnTo>
                  <a:pt x="0" y="0"/>
                </a:lnTo>
              </a:path>
            </a:pathLst>
          </a:custGeom>
          <a:ln w="6350">
            <a:solidFill>
              <a:srgbClr val="00293A"/>
            </a:solidFill>
          </a:ln>
        </p:spPr>
        <p:txBody>
          <a:bodyPr wrap="square" lIns="0" tIns="0" rIns="0" bIns="0" rtlCol="0"/>
          <a:lstStyle/>
          <a:p>
            <a:endParaRPr/>
          </a:p>
        </p:txBody>
      </p:sp>
      <p:sp>
        <p:nvSpPr>
          <p:cNvPr id="23" name="object 16">
            <a:extLst>
              <a:ext uri="{FF2B5EF4-FFF2-40B4-BE49-F238E27FC236}">
                <a16:creationId xmlns:a16="http://schemas.microsoft.com/office/drawing/2014/main" id="{03BF2830-A757-1343-AF39-87DB0D5A23B8}"/>
              </a:ext>
            </a:extLst>
          </p:cNvPr>
          <p:cNvSpPr txBox="1">
            <a:spLocks noGrp="1"/>
          </p:cNvSpPr>
          <p:nvPr>
            <p:ph type="sldNum" sz="quarter" idx="7"/>
          </p:nvPr>
        </p:nvSpPr>
        <p:spPr>
          <a:xfrm>
            <a:off x="13276849" y="7728223"/>
            <a:ext cx="438912" cy="274320"/>
          </a:xfrm>
          <a:prstGeom prst="rect">
            <a:avLst/>
          </a:prstGeom>
        </p:spPr>
        <p:txBody>
          <a:bodyPr vert="horz" wrap="square" lIns="0" tIns="3175" rIns="0" bIns="0" rtlCol="0">
            <a:spAutoFit/>
          </a:bodyPr>
          <a:lstStyle/>
          <a:p>
            <a:pPr marL="38100">
              <a:lnSpc>
                <a:spcPct val="100000"/>
              </a:lnSpc>
              <a:spcBef>
                <a:spcPts val="25"/>
              </a:spcBef>
            </a:pPr>
            <a:fld id="{81D60167-4931-47E6-BA6A-407CBD079E47}" type="slidenum">
              <a:rPr dirty="0"/>
              <a:t>‹#›</a:t>
            </a:fld>
            <a:endParaRPr dirty="0"/>
          </a:p>
        </p:txBody>
      </p:sp>
      <p:grpSp>
        <p:nvGrpSpPr>
          <p:cNvPr id="36" name="Group 35">
            <a:extLst>
              <a:ext uri="{FF2B5EF4-FFF2-40B4-BE49-F238E27FC236}">
                <a16:creationId xmlns:a16="http://schemas.microsoft.com/office/drawing/2014/main" id="{A3991F6B-60C3-F746-9649-8143FE56FF76}"/>
              </a:ext>
            </a:extLst>
          </p:cNvPr>
          <p:cNvGrpSpPr/>
          <p:nvPr userDrawn="1"/>
        </p:nvGrpSpPr>
        <p:grpSpPr>
          <a:xfrm>
            <a:off x="905331" y="7539228"/>
            <a:ext cx="847269" cy="152400"/>
            <a:chOff x="914400" y="7539228"/>
            <a:chExt cx="847269" cy="152400"/>
          </a:xfrm>
        </p:grpSpPr>
        <p:sp>
          <p:nvSpPr>
            <p:cNvPr id="37" name="object 4">
              <a:extLst>
                <a:ext uri="{FF2B5EF4-FFF2-40B4-BE49-F238E27FC236}">
                  <a16:creationId xmlns:a16="http://schemas.microsoft.com/office/drawing/2014/main" id="{7F61406D-E717-1147-9374-76D960C06C1E}"/>
                </a:ext>
              </a:extLst>
            </p:cNvPr>
            <p:cNvSpPr/>
            <p:nvPr userDrawn="1"/>
          </p:nvSpPr>
          <p:spPr>
            <a:xfrm>
              <a:off x="914400" y="7539228"/>
              <a:ext cx="168275" cy="152400"/>
            </a:xfrm>
            <a:custGeom>
              <a:avLst/>
              <a:gdLst/>
              <a:ahLst/>
              <a:cxnLst/>
              <a:rect l="l" t="t" r="r" b="b"/>
              <a:pathLst>
                <a:path w="168275" h="152400">
                  <a:moveTo>
                    <a:pt x="21704" y="0"/>
                  </a:moveTo>
                  <a:lnTo>
                    <a:pt x="0" y="0"/>
                  </a:lnTo>
                  <a:lnTo>
                    <a:pt x="0" y="152311"/>
                  </a:lnTo>
                  <a:lnTo>
                    <a:pt x="21704" y="152311"/>
                  </a:lnTo>
                  <a:lnTo>
                    <a:pt x="21704" y="0"/>
                  </a:lnTo>
                  <a:close/>
                </a:path>
                <a:path w="168275" h="152400">
                  <a:moveTo>
                    <a:pt x="81610" y="0"/>
                  </a:moveTo>
                  <a:lnTo>
                    <a:pt x="36169" y="0"/>
                  </a:lnTo>
                  <a:lnTo>
                    <a:pt x="36169" y="152311"/>
                  </a:lnTo>
                  <a:lnTo>
                    <a:pt x="81610" y="152311"/>
                  </a:lnTo>
                  <a:lnTo>
                    <a:pt x="81610" y="0"/>
                  </a:lnTo>
                  <a:close/>
                </a:path>
                <a:path w="168275" h="152400">
                  <a:moveTo>
                    <a:pt x="167944" y="0"/>
                  </a:moveTo>
                  <a:lnTo>
                    <a:pt x="96075" y="0"/>
                  </a:lnTo>
                  <a:lnTo>
                    <a:pt x="96075" y="152311"/>
                  </a:lnTo>
                  <a:lnTo>
                    <a:pt x="167944" y="152311"/>
                  </a:lnTo>
                  <a:lnTo>
                    <a:pt x="167944" y="0"/>
                  </a:lnTo>
                  <a:close/>
                </a:path>
              </a:pathLst>
            </a:custGeom>
            <a:solidFill>
              <a:srgbClr val="00293A"/>
            </a:solidFill>
          </p:spPr>
          <p:txBody>
            <a:bodyPr wrap="square" lIns="0" tIns="0" rIns="0" bIns="0" rtlCol="0"/>
            <a:lstStyle/>
            <a:p>
              <a:endParaRPr/>
            </a:p>
          </p:txBody>
        </p:sp>
        <p:sp>
          <p:nvSpPr>
            <p:cNvPr id="38" name="object 5">
              <a:extLst>
                <a:ext uri="{FF2B5EF4-FFF2-40B4-BE49-F238E27FC236}">
                  <a16:creationId xmlns:a16="http://schemas.microsoft.com/office/drawing/2014/main" id="{C647A1C3-EF9E-2541-ACF2-1F2A33678745}"/>
                </a:ext>
              </a:extLst>
            </p:cNvPr>
            <p:cNvSpPr/>
            <p:nvPr userDrawn="1"/>
          </p:nvSpPr>
          <p:spPr>
            <a:xfrm>
              <a:off x="1138734" y="7562905"/>
              <a:ext cx="622935" cy="91440"/>
            </a:xfrm>
            <a:custGeom>
              <a:avLst/>
              <a:gdLst/>
              <a:ahLst/>
              <a:cxnLst/>
              <a:rect l="l" t="t" r="r" b="b"/>
              <a:pathLst>
                <a:path w="622935" h="91440">
                  <a:moveTo>
                    <a:pt x="144246" y="22097"/>
                  </a:moveTo>
                  <a:lnTo>
                    <a:pt x="111326" y="43395"/>
                  </a:lnTo>
                  <a:lnTo>
                    <a:pt x="108609" y="56756"/>
                  </a:lnTo>
                  <a:lnTo>
                    <a:pt x="111394" y="69852"/>
                  </a:lnTo>
                  <a:lnTo>
                    <a:pt x="119048" y="80776"/>
                  </a:lnTo>
                  <a:lnTo>
                    <a:pt x="130385" y="88212"/>
                  </a:lnTo>
                  <a:lnTo>
                    <a:pt x="144246" y="90957"/>
                  </a:lnTo>
                  <a:lnTo>
                    <a:pt x="158423" y="88274"/>
                  </a:lnTo>
                  <a:lnTo>
                    <a:pt x="169638" y="80924"/>
                  </a:lnTo>
                  <a:lnTo>
                    <a:pt x="172439" y="76758"/>
                  </a:lnTo>
                  <a:lnTo>
                    <a:pt x="144246" y="76758"/>
                  </a:lnTo>
                  <a:lnTo>
                    <a:pt x="136349" y="75137"/>
                  </a:lnTo>
                  <a:lnTo>
                    <a:pt x="130132" y="70758"/>
                  </a:lnTo>
                  <a:lnTo>
                    <a:pt x="126060" y="64350"/>
                  </a:lnTo>
                  <a:lnTo>
                    <a:pt x="124621" y="56756"/>
                  </a:lnTo>
                  <a:lnTo>
                    <a:pt x="124645" y="56413"/>
                  </a:lnTo>
                  <a:lnTo>
                    <a:pt x="126142" y="48896"/>
                  </a:lnTo>
                  <a:lnTo>
                    <a:pt x="130340" y="42405"/>
                  </a:lnTo>
                  <a:lnTo>
                    <a:pt x="136547" y="37943"/>
                  </a:lnTo>
                  <a:lnTo>
                    <a:pt x="144119" y="36283"/>
                  </a:lnTo>
                  <a:lnTo>
                    <a:pt x="172276" y="36283"/>
                  </a:lnTo>
                  <a:lnTo>
                    <a:pt x="169548" y="32273"/>
                  </a:lnTo>
                  <a:lnTo>
                    <a:pt x="158321" y="24841"/>
                  </a:lnTo>
                  <a:lnTo>
                    <a:pt x="144246" y="22097"/>
                  </a:lnTo>
                  <a:close/>
                </a:path>
                <a:path w="622935" h="91440">
                  <a:moveTo>
                    <a:pt x="172276" y="36283"/>
                  </a:moveTo>
                  <a:lnTo>
                    <a:pt x="144119" y="36283"/>
                  </a:lnTo>
                  <a:lnTo>
                    <a:pt x="151948" y="37995"/>
                  </a:lnTo>
                  <a:lnTo>
                    <a:pt x="158127" y="42552"/>
                  </a:lnTo>
                  <a:lnTo>
                    <a:pt x="162182" y="49094"/>
                  </a:lnTo>
                  <a:lnTo>
                    <a:pt x="163639" y="56756"/>
                  </a:lnTo>
                  <a:lnTo>
                    <a:pt x="162202" y="64398"/>
                  </a:lnTo>
                  <a:lnTo>
                    <a:pt x="158191" y="70772"/>
                  </a:lnTo>
                  <a:lnTo>
                    <a:pt x="152055" y="75138"/>
                  </a:lnTo>
                  <a:lnTo>
                    <a:pt x="144246" y="76758"/>
                  </a:lnTo>
                  <a:lnTo>
                    <a:pt x="172439" y="76758"/>
                  </a:lnTo>
                  <a:lnTo>
                    <a:pt x="177013" y="69954"/>
                  </a:lnTo>
                  <a:lnTo>
                    <a:pt x="179666" y="56413"/>
                  </a:lnTo>
                  <a:lnTo>
                    <a:pt x="176979" y="43197"/>
                  </a:lnTo>
                  <a:lnTo>
                    <a:pt x="172276" y="36283"/>
                  </a:lnTo>
                  <a:close/>
                </a:path>
                <a:path w="622935" h="91440">
                  <a:moveTo>
                    <a:pt x="14693" y="24307"/>
                  </a:moveTo>
                  <a:lnTo>
                    <a:pt x="0" y="24307"/>
                  </a:lnTo>
                  <a:lnTo>
                    <a:pt x="0" y="88861"/>
                  </a:lnTo>
                  <a:lnTo>
                    <a:pt x="16027" y="88861"/>
                  </a:lnTo>
                  <a:lnTo>
                    <a:pt x="16027" y="41528"/>
                  </a:lnTo>
                  <a:lnTo>
                    <a:pt x="20358" y="36283"/>
                  </a:lnTo>
                  <a:lnTo>
                    <a:pt x="97423" y="36283"/>
                  </a:lnTo>
                  <a:lnTo>
                    <a:pt x="94617" y="32219"/>
                  </a:lnTo>
                  <a:lnTo>
                    <a:pt x="51689" y="32219"/>
                  </a:lnTo>
                  <a:lnTo>
                    <a:pt x="50054" y="29768"/>
                  </a:lnTo>
                  <a:lnTo>
                    <a:pt x="14693" y="29768"/>
                  </a:lnTo>
                  <a:lnTo>
                    <a:pt x="14693" y="24307"/>
                  </a:lnTo>
                  <a:close/>
                </a:path>
                <a:path w="622935" h="91440">
                  <a:moveTo>
                    <a:pt x="66751" y="36283"/>
                  </a:moveTo>
                  <a:lnTo>
                    <a:pt x="37719" y="36283"/>
                  </a:lnTo>
                  <a:lnTo>
                    <a:pt x="42176" y="42913"/>
                  </a:lnTo>
                  <a:lnTo>
                    <a:pt x="42176" y="88861"/>
                  </a:lnTo>
                  <a:lnTo>
                    <a:pt x="58191" y="88861"/>
                  </a:lnTo>
                  <a:lnTo>
                    <a:pt x="58191" y="38734"/>
                  </a:lnTo>
                  <a:lnTo>
                    <a:pt x="66751" y="36283"/>
                  </a:lnTo>
                  <a:close/>
                </a:path>
                <a:path w="622935" h="91440">
                  <a:moveTo>
                    <a:pt x="97423" y="36283"/>
                  </a:moveTo>
                  <a:lnTo>
                    <a:pt x="80251" y="36283"/>
                  </a:lnTo>
                  <a:lnTo>
                    <a:pt x="84340" y="42341"/>
                  </a:lnTo>
                  <a:lnTo>
                    <a:pt x="84340" y="88861"/>
                  </a:lnTo>
                  <a:lnTo>
                    <a:pt x="100368" y="88861"/>
                  </a:lnTo>
                  <a:lnTo>
                    <a:pt x="100368" y="50012"/>
                  </a:lnTo>
                  <a:lnTo>
                    <a:pt x="98131" y="37308"/>
                  </a:lnTo>
                  <a:lnTo>
                    <a:pt x="97423" y="36283"/>
                  </a:lnTo>
                  <a:close/>
                </a:path>
                <a:path w="622935" h="91440">
                  <a:moveTo>
                    <a:pt x="73253" y="22097"/>
                  </a:moveTo>
                  <a:lnTo>
                    <a:pt x="64223" y="22097"/>
                  </a:lnTo>
                  <a:lnTo>
                    <a:pt x="57111" y="24891"/>
                  </a:lnTo>
                  <a:lnTo>
                    <a:pt x="51689" y="32219"/>
                  </a:lnTo>
                  <a:lnTo>
                    <a:pt x="94617" y="32219"/>
                  </a:lnTo>
                  <a:lnTo>
                    <a:pt x="92144" y="28640"/>
                  </a:lnTo>
                  <a:lnTo>
                    <a:pt x="83490" y="23678"/>
                  </a:lnTo>
                  <a:lnTo>
                    <a:pt x="73253" y="22097"/>
                  </a:lnTo>
                  <a:close/>
                </a:path>
                <a:path w="622935" h="91440">
                  <a:moveTo>
                    <a:pt x="40487" y="22097"/>
                  </a:moveTo>
                  <a:lnTo>
                    <a:pt x="24574" y="22097"/>
                  </a:lnTo>
                  <a:lnTo>
                    <a:pt x="18199" y="24777"/>
                  </a:lnTo>
                  <a:lnTo>
                    <a:pt x="14935" y="29768"/>
                  </a:lnTo>
                  <a:lnTo>
                    <a:pt x="50054" y="29768"/>
                  </a:lnTo>
                  <a:lnTo>
                    <a:pt x="47345" y="25704"/>
                  </a:lnTo>
                  <a:lnTo>
                    <a:pt x="40487" y="22097"/>
                  </a:lnTo>
                  <a:close/>
                </a:path>
                <a:path w="622935" h="91440">
                  <a:moveTo>
                    <a:pt x="228130" y="22097"/>
                  </a:moveTo>
                  <a:lnTo>
                    <a:pt x="220052" y="22097"/>
                  </a:lnTo>
                  <a:lnTo>
                    <a:pt x="207195" y="24616"/>
                  </a:lnTo>
                  <a:lnTo>
                    <a:pt x="196181" y="31692"/>
                  </a:lnTo>
                  <a:lnTo>
                    <a:pt x="188490" y="42607"/>
                  </a:lnTo>
                  <a:lnTo>
                    <a:pt x="185597" y="56641"/>
                  </a:lnTo>
                  <a:lnTo>
                    <a:pt x="188298" y="70099"/>
                  </a:lnTo>
                  <a:lnTo>
                    <a:pt x="195640" y="80995"/>
                  </a:lnTo>
                  <a:lnTo>
                    <a:pt x="206482" y="88294"/>
                  </a:lnTo>
                  <a:lnTo>
                    <a:pt x="219684" y="90957"/>
                  </a:lnTo>
                  <a:lnTo>
                    <a:pt x="228485" y="90957"/>
                  </a:lnTo>
                  <a:lnTo>
                    <a:pt x="236677" y="87464"/>
                  </a:lnTo>
                  <a:lnTo>
                    <a:pt x="241020" y="80949"/>
                  </a:lnTo>
                  <a:lnTo>
                    <a:pt x="255955" y="80949"/>
                  </a:lnTo>
                  <a:lnTo>
                    <a:pt x="255955" y="76758"/>
                  </a:lnTo>
                  <a:lnTo>
                    <a:pt x="221373" y="76758"/>
                  </a:lnTo>
                  <a:lnTo>
                    <a:pt x="213608" y="75128"/>
                  </a:lnTo>
                  <a:lnTo>
                    <a:pt x="207335" y="70685"/>
                  </a:lnTo>
                  <a:lnTo>
                    <a:pt x="203141" y="64103"/>
                  </a:lnTo>
                  <a:lnTo>
                    <a:pt x="201612" y="56057"/>
                  </a:lnTo>
                  <a:lnTo>
                    <a:pt x="203258" y="48456"/>
                  </a:lnTo>
                  <a:lnTo>
                    <a:pt x="207640" y="42160"/>
                  </a:lnTo>
                  <a:lnTo>
                    <a:pt x="213919" y="37869"/>
                  </a:lnTo>
                  <a:lnTo>
                    <a:pt x="221259" y="36283"/>
                  </a:lnTo>
                  <a:lnTo>
                    <a:pt x="255955" y="36283"/>
                  </a:lnTo>
                  <a:lnTo>
                    <a:pt x="255955" y="30010"/>
                  </a:lnTo>
                  <a:lnTo>
                    <a:pt x="239928" y="30010"/>
                  </a:lnTo>
                  <a:lnTo>
                    <a:pt x="234022" y="24307"/>
                  </a:lnTo>
                  <a:lnTo>
                    <a:pt x="228130" y="22097"/>
                  </a:lnTo>
                  <a:close/>
                </a:path>
                <a:path w="622935" h="91440">
                  <a:moveTo>
                    <a:pt x="255955" y="80949"/>
                  </a:moveTo>
                  <a:lnTo>
                    <a:pt x="241261" y="80949"/>
                  </a:lnTo>
                  <a:lnTo>
                    <a:pt x="241261" y="88861"/>
                  </a:lnTo>
                  <a:lnTo>
                    <a:pt x="255955" y="88861"/>
                  </a:lnTo>
                  <a:lnTo>
                    <a:pt x="255955" y="80949"/>
                  </a:lnTo>
                  <a:close/>
                </a:path>
                <a:path w="622935" h="91440">
                  <a:moveTo>
                    <a:pt x="255955" y="36283"/>
                  </a:moveTo>
                  <a:lnTo>
                    <a:pt x="221259" y="36283"/>
                  </a:lnTo>
                  <a:lnTo>
                    <a:pt x="229144" y="37941"/>
                  </a:lnTo>
                  <a:lnTo>
                    <a:pt x="235445" y="42391"/>
                  </a:lnTo>
                  <a:lnTo>
                    <a:pt x="239622" y="48847"/>
                  </a:lnTo>
                  <a:lnTo>
                    <a:pt x="241042" y="56057"/>
                  </a:lnTo>
                  <a:lnTo>
                    <a:pt x="241112" y="56641"/>
                  </a:lnTo>
                  <a:lnTo>
                    <a:pt x="239572" y="64350"/>
                  </a:lnTo>
                  <a:lnTo>
                    <a:pt x="235321" y="70786"/>
                  </a:lnTo>
                  <a:lnTo>
                    <a:pt x="229036" y="75151"/>
                  </a:lnTo>
                  <a:lnTo>
                    <a:pt x="221373" y="76758"/>
                  </a:lnTo>
                  <a:lnTo>
                    <a:pt x="255955" y="76758"/>
                  </a:lnTo>
                  <a:lnTo>
                    <a:pt x="255955" y="36283"/>
                  </a:lnTo>
                  <a:close/>
                </a:path>
                <a:path w="622935" h="91440">
                  <a:moveTo>
                    <a:pt x="255955" y="0"/>
                  </a:moveTo>
                  <a:lnTo>
                    <a:pt x="239928" y="0"/>
                  </a:lnTo>
                  <a:lnTo>
                    <a:pt x="239928" y="30010"/>
                  </a:lnTo>
                  <a:lnTo>
                    <a:pt x="255955" y="30010"/>
                  </a:lnTo>
                  <a:lnTo>
                    <a:pt x="255955" y="0"/>
                  </a:lnTo>
                  <a:close/>
                </a:path>
                <a:path w="622935" h="91440">
                  <a:moveTo>
                    <a:pt x="283578" y="0"/>
                  </a:moveTo>
                  <a:lnTo>
                    <a:pt x="274523" y="0"/>
                  </a:lnTo>
                  <a:lnTo>
                    <a:pt x="270852" y="3543"/>
                  </a:lnTo>
                  <a:lnTo>
                    <a:pt x="270852" y="12280"/>
                  </a:lnTo>
                  <a:lnTo>
                    <a:pt x="274523" y="15824"/>
                  </a:lnTo>
                  <a:lnTo>
                    <a:pt x="283578" y="15824"/>
                  </a:lnTo>
                  <a:lnTo>
                    <a:pt x="287248" y="12280"/>
                  </a:lnTo>
                  <a:lnTo>
                    <a:pt x="287248" y="3543"/>
                  </a:lnTo>
                  <a:lnTo>
                    <a:pt x="283578" y="0"/>
                  </a:lnTo>
                  <a:close/>
                </a:path>
                <a:path w="622935" h="91440">
                  <a:moveTo>
                    <a:pt x="534962" y="24307"/>
                  </a:moveTo>
                  <a:lnTo>
                    <a:pt x="520255" y="24307"/>
                  </a:lnTo>
                  <a:lnTo>
                    <a:pt x="520255" y="88861"/>
                  </a:lnTo>
                  <a:lnTo>
                    <a:pt x="536282" y="88861"/>
                  </a:lnTo>
                  <a:lnTo>
                    <a:pt x="536282" y="42456"/>
                  </a:lnTo>
                  <a:lnTo>
                    <a:pt x="541223" y="37452"/>
                  </a:lnTo>
                  <a:lnTo>
                    <a:pt x="550862" y="37096"/>
                  </a:lnTo>
                  <a:lnTo>
                    <a:pt x="550862" y="30010"/>
                  </a:lnTo>
                  <a:lnTo>
                    <a:pt x="534962" y="30010"/>
                  </a:lnTo>
                  <a:lnTo>
                    <a:pt x="534962" y="24307"/>
                  </a:lnTo>
                  <a:close/>
                </a:path>
                <a:path w="622935" h="91440">
                  <a:moveTo>
                    <a:pt x="550862" y="22097"/>
                  </a:moveTo>
                  <a:lnTo>
                    <a:pt x="542912" y="22097"/>
                  </a:lnTo>
                  <a:lnTo>
                    <a:pt x="539419" y="23964"/>
                  </a:lnTo>
                  <a:lnTo>
                    <a:pt x="535203" y="30010"/>
                  </a:lnTo>
                  <a:lnTo>
                    <a:pt x="550862" y="30010"/>
                  </a:lnTo>
                  <a:lnTo>
                    <a:pt x="550862" y="22097"/>
                  </a:lnTo>
                  <a:close/>
                </a:path>
                <a:path w="622935" h="91440">
                  <a:moveTo>
                    <a:pt x="587946" y="22097"/>
                  </a:moveTo>
                  <a:lnTo>
                    <a:pt x="573861" y="24830"/>
                  </a:lnTo>
                  <a:lnTo>
                    <a:pt x="562722" y="32273"/>
                  </a:lnTo>
                  <a:lnTo>
                    <a:pt x="555401" y="43293"/>
                  </a:lnTo>
                  <a:lnTo>
                    <a:pt x="552767" y="56756"/>
                  </a:lnTo>
                  <a:lnTo>
                    <a:pt x="555453" y="70147"/>
                  </a:lnTo>
                  <a:lnTo>
                    <a:pt x="562871" y="81010"/>
                  </a:lnTo>
                  <a:lnTo>
                    <a:pt x="574064" y="88295"/>
                  </a:lnTo>
                  <a:lnTo>
                    <a:pt x="588073" y="90957"/>
                  </a:lnTo>
                  <a:lnTo>
                    <a:pt x="598504" y="89281"/>
                  </a:lnTo>
                  <a:lnTo>
                    <a:pt x="607920" y="84616"/>
                  </a:lnTo>
                  <a:lnTo>
                    <a:pt x="615484" y="77509"/>
                  </a:lnTo>
                  <a:lnTo>
                    <a:pt x="615890" y="76758"/>
                  </a:lnTo>
                  <a:lnTo>
                    <a:pt x="578192" y="76758"/>
                  </a:lnTo>
                  <a:lnTo>
                    <a:pt x="570839" y="69202"/>
                  </a:lnTo>
                  <a:lnTo>
                    <a:pt x="569633" y="63499"/>
                  </a:lnTo>
                  <a:lnTo>
                    <a:pt x="621563" y="63499"/>
                  </a:lnTo>
                  <a:lnTo>
                    <a:pt x="622173" y="60705"/>
                  </a:lnTo>
                  <a:lnTo>
                    <a:pt x="622528" y="58153"/>
                  </a:lnTo>
                  <a:lnTo>
                    <a:pt x="622528" y="55714"/>
                  </a:lnTo>
                  <a:lnTo>
                    <a:pt x="621584" y="51053"/>
                  </a:lnTo>
                  <a:lnTo>
                    <a:pt x="569150" y="51053"/>
                  </a:lnTo>
                  <a:lnTo>
                    <a:pt x="571690" y="41173"/>
                  </a:lnTo>
                  <a:lnTo>
                    <a:pt x="579158" y="36283"/>
                  </a:lnTo>
                  <a:lnTo>
                    <a:pt x="615571" y="36283"/>
                  </a:lnTo>
                  <a:lnTo>
                    <a:pt x="612514" y="31838"/>
                  </a:lnTo>
                  <a:lnTo>
                    <a:pt x="601536" y="24700"/>
                  </a:lnTo>
                  <a:lnTo>
                    <a:pt x="587946" y="22097"/>
                  </a:lnTo>
                  <a:close/>
                </a:path>
                <a:path w="622935" h="91440">
                  <a:moveTo>
                    <a:pt x="620356" y="68503"/>
                  </a:moveTo>
                  <a:lnTo>
                    <a:pt x="603491" y="68503"/>
                  </a:lnTo>
                  <a:lnTo>
                    <a:pt x="600240" y="74206"/>
                  </a:lnTo>
                  <a:lnTo>
                    <a:pt x="594702" y="76758"/>
                  </a:lnTo>
                  <a:lnTo>
                    <a:pt x="615890" y="76758"/>
                  </a:lnTo>
                  <a:lnTo>
                    <a:pt x="620356" y="68503"/>
                  </a:lnTo>
                  <a:close/>
                </a:path>
                <a:path w="622935" h="91440">
                  <a:moveTo>
                    <a:pt x="615571" y="36283"/>
                  </a:moveTo>
                  <a:lnTo>
                    <a:pt x="597954" y="36283"/>
                  </a:lnTo>
                  <a:lnTo>
                    <a:pt x="604570" y="41757"/>
                  </a:lnTo>
                  <a:lnTo>
                    <a:pt x="606145" y="51053"/>
                  </a:lnTo>
                  <a:lnTo>
                    <a:pt x="621584" y="51053"/>
                  </a:lnTo>
                  <a:lnTo>
                    <a:pt x="619854" y="42511"/>
                  </a:lnTo>
                  <a:lnTo>
                    <a:pt x="615571" y="36283"/>
                  </a:lnTo>
                  <a:close/>
                </a:path>
                <a:path w="622935" h="91440">
                  <a:moveTo>
                    <a:pt x="478802" y="22097"/>
                  </a:moveTo>
                  <a:lnTo>
                    <a:pt x="469404" y="22097"/>
                  </a:lnTo>
                  <a:lnTo>
                    <a:pt x="455983" y="24789"/>
                  </a:lnTo>
                  <a:lnTo>
                    <a:pt x="445376" y="32115"/>
                  </a:lnTo>
                  <a:lnTo>
                    <a:pt x="438407" y="42950"/>
                  </a:lnTo>
                  <a:lnTo>
                    <a:pt x="435902" y="56172"/>
                  </a:lnTo>
                  <a:lnTo>
                    <a:pt x="438323" y="69852"/>
                  </a:lnTo>
                  <a:lnTo>
                    <a:pt x="445058" y="80894"/>
                  </a:lnTo>
                  <a:lnTo>
                    <a:pt x="455318" y="88270"/>
                  </a:lnTo>
                  <a:lnTo>
                    <a:pt x="468312" y="90957"/>
                  </a:lnTo>
                  <a:lnTo>
                    <a:pt x="474748" y="90225"/>
                  </a:lnTo>
                  <a:lnTo>
                    <a:pt x="481193" y="88163"/>
                  </a:lnTo>
                  <a:lnTo>
                    <a:pt x="487071" y="84967"/>
                  </a:lnTo>
                  <a:lnTo>
                    <a:pt x="491807" y="80835"/>
                  </a:lnTo>
                  <a:lnTo>
                    <a:pt x="506514" y="80835"/>
                  </a:lnTo>
                  <a:lnTo>
                    <a:pt x="506514" y="76758"/>
                  </a:lnTo>
                  <a:lnTo>
                    <a:pt x="471817" y="76758"/>
                  </a:lnTo>
                  <a:lnTo>
                    <a:pt x="463931" y="75172"/>
                  </a:lnTo>
                  <a:lnTo>
                    <a:pt x="457625" y="70872"/>
                  </a:lnTo>
                  <a:lnTo>
                    <a:pt x="453443" y="64542"/>
                  </a:lnTo>
                  <a:lnTo>
                    <a:pt x="451929" y="56870"/>
                  </a:lnTo>
                  <a:lnTo>
                    <a:pt x="453441" y="48799"/>
                  </a:lnTo>
                  <a:lnTo>
                    <a:pt x="457609" y="42262"/>
                  </a:lnTo>
                  <a:lnTo>
                    <a:pt x="463877" y="37882"/>
                  </a:lnTo>
                  <a:lnTo>
                    <a:pt x="471690" y="36283"/>
                  </a:lnTo>
                  <a:lnTo>
                    <a:pt x="506514" y="36283"/>
                  </a:lnTo>
                  <a:lnTo>
                    <a:pt x="506514" y="32448"/>
                  </a:lnTo>
                  <a:lnTo>
                    <a:pt x="491578" y="32448"/>
                  </a:lnTo>
                  <a:lnTo>
                    <a:pt x="488073" y="27444"/>
                  </a:lnTo>
                  <a:lnTo>
                    <a:pt x="478802" y="22097"/>
                  </a:lnTo>
                  <a:close/>
                </a:path>
                <a:path w="622935" h="91440">
                  <a:moveTo>
                    <a:pt x="506514" y="80835"/>
                  </a:moveTo>
                  <a:lnTo>
                    <a:pt x="491807" y="80835"/>
                  </a:lnTo>
                  <a:lnTo>
                    <a:pt x="491807" y="88861"/>
                  </a:lnTo>
                  <a:lnTo>
                    <a:pt x="506514" y="88861"/>
                  </a:lnTo>
                  <a:lnTo>
                    <a:pt x="506514" y="80835"/>
                  </a:lnTo>
                  <a:close/>
                </a:path>
                <a:path w="622935" h="91440">
                  <a:moveTo>
                    <a:pt x="506514" y="36283"/>
                  </a:moveTo>
                  <a:lnTo>
                    <a:pt x="471690" y="36283"/>
                  </a:lnTo>
                  <a:lnTo>
                    <a:pt x="479639" y="37841"/>
                  </a:lnTo>
                  <a:lnTo>
                    <a:pt x="485846" y="42114"/>
                  </a:lnTo>
                  <a:lnTo>
                    <a:pt x="489884" y="48505"/>
                  </a:lnTo>
                  <a:lnTo>
                    <a:pt x="491280" y="56172"/>
                  </a:lnTo>
                  <a:lnTo>
                    <a:pt x="491242" y="56870"/>
                  </a:lnTo>
                  <a:lnTo>
                    <a:pt x="489919" y="64253"/>
                  </a:lnTo>
                  <a:lnTo>
                    <a:pt x="485952" y="70729"/>
                  </a:lnTo>
                  <a:lnTo>
                    <a:pt x="479794" y="75133"/>
                  </a:lnTo>
                  <a:lnTo>
                    <a:pt x="471817" y="76758"/>
                  </a:lnTo>
                  <a:lnTo>
                    <a:pt x="506514" y="76758"/>
                  </a:lnTo>
                  <a:lnTo>
                    <a:pt x="506514" y="36283"/>
                  </a:lnTo>
                  <a:close/>
                </a:path>
                <a:path w="622935" h="91440">
                  <a:moveTo>
                    <a:pt x="506514" y="24307"/>
                  </a:moveTo>
                  <a:lnTo>
                    <a:pt x="491807" y="24307"/>
                  </a:lnTo>
                  <a:lnTo>
                    <a:pt x="491807" y="32448"/>
                  </a:lnTo>
                  <a:lnTo>
                    <a:pt x="506514" y="32448"/>
                  </a:lnTo>
                  <a:lnTo>
                    <a:pt x="506514" y="24307"/>
                  </a:lnTo>
                  <a:close/>
                </a:path>
                <a:path w="622935" h="91440">
                  <a:moveTo>
                    <a:pt x="287058" y="24307"/>
                  </a:moveTo>
                  <a:lnTo>
                    <a:pt x="271030" y="24307"/>
                  </a:lnTo>
                  <a:lnTo>
                    <a:pt x="271030" y="88849"/>
                  </a:lnTo>
                  <a:lnTo>
                    <a:pt x="287058" y="88849"/>
                  </a:lnTo>
                  <a:lnTo>
                    <a:pt x="287058" y="24307"/>
                  </a:lnTo>
                  <a:close/>
                </a:path>
                <a:path w="622935" h="91440">
                  <a:moveTo>
                    <a:pt x="312902" y="24307"/>
                  </a:moveTo>
                  <a:lnTo>
                    <a:pt x="295071" y="24307"/>
                  </a:lnTo>
                  <a:lnTo>
                    <a:pt x="328193" y="90957"/>
                  </a:lnTo>
                  <a:lnTo>
                    <a:pt x="345339" y="57530"/>
                  </a:lnTo>
                  <a:lnTo>
                    <a:pt x="328637" y="57530"/>
                  </a:lnTo>
                  <a:lnTo>
                    <a:pt x="312902" y="24307"/>
                  </a:lnTo>
                  <a:close/>
                </a:path>
                <a:path w="622935" h="91440">
                  <a:moveTo>
                    <a:pt x="396798" y="22097"/>
                  </a:moveTo>
                  <a:lnTo>
                    <a:pt x="382981" y="24823"/>
                  </a:lnTo>
                  <a:lnTo>
                    <a:pt x="371725" y="32216"/>
                  </a:lnTo>
                  <a:lnTo>
                    <a:pt x="364151" y="43100"/>
                  </a:lnTo>
                  <a:lnTo>
                    <a:pt x="361378" y="56299"/>
                  </a:lnTo>
                  <a:lnTo>
                    <a:pt x="364153" y="69708"/>
                  </a:lnTo>
                  <a:lnTo>
                    <a:pt x="371740" y="80733"/>
                  </a:lnTo>
                  <a:lnTo>
                    <a:pt x="383029" y="88206"/>
                  </a:lnTo>
                  <a:lnTo>
                    <a:pt x="396913" y="90957"/>
                  </a:lnTo>
                  <a:lnTo>
                    <a:pt x="407807" y="89416"/>
                  </a:lnTo>
                  <a:lnTo>
                    <a:pt x="417279" y="84920"/>
                  </a:lnTo>
                  <a:lnTo>
                    <a:pt x="424943" y="77653"/>
                  </a:lnTo>
                  <a:lnTo>
                    <a:pt x="425440" y="76758"/>
                  </a:lnTo>
                  <a:lnTo>
                    <a:pt x="397522" y="76758"/>
                  </a:lnTo>
                  <a:lnTo>
                    <a:pt x="389552" y="75215"/>
                  </a:lnTo>
                  <a:lnTo>
                    <a:pt x="383173" y="70958"/>
                  </a:lnTo>
                  <a:lnTo>
                    <a:pt x="378940" y="64542"/>
                  </a:lnTo>
                  <a:lnTo>
                    <a:pt x="377405" y="56527"/>
                  </a:lnTo>
                  <a:lnTo>
                    <a:pt x="378842" y="48505"/>
                  </a:lnTo>
                  <a:lnTo>
                    <a:pt x="382854" y="42086"/>
                  </a:lnTo>
                  <a:lnTo>
                    <a:pt x="388989" y="37827"/>
                  </a:lnTo>
                  <a:lnTo>
                    <a:pt x="396798" y="36283"/>
                  </a:lnTo>
                  <a:lnTo>
                    <a:pt x="425386" y="36283"/>
                  </a:lnTo>
                  <a:lnTo>
                    <a:pt x="425095" y="35738"/>
                  </a:lnTo>
                  <a:lnTo>
                    <a:pt x="417312" y="28320"/>
                  </a:lnTo>
                  <a:lnTo>
                    <a:pt x="407677" y="23693"/>
                  </a:lnTo>
                  <a:lnTo>
                    <a:pt x="396798" y="22097"/>
                  </a:lnTo>
                  <a:close/>
                </a:path>
                <a:path w="622935" h="91440">
                  <a:moveTo>
                    <a:pt x="430415" y="67805"/>
                  </a:moveTo>
                  <a:lnTo>
                    <a:pt x="412343" y="67805"/>
                  </a:lnTo>
                  <a:lnTo>
                    <a:pt x="408965" y="73037"/>
                  </a:lnTo>
                  <a:lnTo>
                    <a:pt x="404152" y="76758"/>
                  </a:lnTo>
                  <a:lnTo>
                    <a:pt x="425440" y="76758"/>
                  </a:lnTo>
                  <a:lnTo>
                    <a:pt x="430415" y="67805"/>
                  </a:lnTo>
                  <a:close/>
                </a:path>
                <a:path w="622935" h="91440">
                  <a:moveTo>
                    <a:pt x="362381" y="24307"/>
                  </a:moveTo>
                  <a:lnTo>
                    <a:pt x="344398" y="24307"/>
                  </a:lnTo>
                  <a:lnTo>
                    <a:pt x="328637" y="57530"/>
                  </a:lnTo>
                  <a:lnTo>
                    <a:pt x="345339" y="57530"/>
                  </a:lnTo>
                  <a:lnTo>
                    <a:pt x="362381" y="24307"/>
                  </a:lnTo>
                  <a:close/>
                </a:path>
                <a:path w="622935" h="91440">
                  <a:moveTo>
                    <a:pt x="425386" y="36283"/>
                  </a:moveTo>
                  <a:lnTo>
                    <a:pt x="404152" y="36283"/>
                  </a:lnTo>
                  <a:lnTo>
                    <a:pt x="408851" y="39662"/>
                  </a:lnTo>
                  <a:lnTo>
                    <a:pt x="412343" y="45707"/>
                  </a:lnTo>
                  <a:lnTo>
                    <a:pt x="430415" y="45707"/>
                  </a:lnTo>
                  <a:lnTo>
                    <a:pt x="425386" y="36283"/>
                  </a:lnTo>
                  <a:close/>
                </a:path>
              </a:pathLst>
            </a:custGeom>
            <a:solidFill>
              <a:srgbClr val="00293A"/>
            </a:solidFill>
          </p:spPr>
          <p:txBody>
            <a:bodyPr wrap="square" lIns="0" tIns="0" rIns="0" bIns="0" rtlCol="0"/>
            <a:lstStyle/>
            <a:p>
              <a:endParaRPr/>
            </a:p>
          </p:txBody>
        </p:sp>
      </p:grpSp>
    </p:spTree>
    <p:extLst>
      <p:ext uri="{BB962C8B-B14F-4D97-AF65-F5344CB8AC3E}">
        <p14:creationId xmlns:p14="http://schemas.microsoft.com/office/powerpoint/2010/main" val="34806838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6_Content Slide 2">
    <p:spTree>
      <p:nvGrpSpPr>
        <p:cNvPr id="1" name=""/>
        <p:cNvGrpSpPr/>
        <p:nvPr/>
      </p:nvGrpSpPr>
      <p:grpSpPr>
        <a:xfrm>
          <a:off x="0" y="0"/>
          <a:ext cx="0" cy="0"/>
          <a:chOff x="0" y="0"/>
          <a:chExt cx="0" cy="0"/>
        </a:xfrm>
      </p:grpSpPr>
      <p:sp>
        <p:nvSpPr>
          <p:cNvPr id="25" name="Text Placeholder 8">
            <a:extLst>
              <a:ext uri="{FF2B5EF4-FFF2-40B4-BE49-F238E27FC236}">
                <a16:creationId xmlns:a16="http://schemas.microsoft.com/office/drawing/2014/main" id="{93935415-58B1-6A48-AC32-7624FEA42FFC}"/>
              </a:ext>
            </a:extLst>
          </p:cNvPr>
          <p:cNvSpPr>
            <a:spLocks noGrp="1"/>
          </p:cNvSpPr>
          <p:nvPr>
            <p:ph type="body" sz="quarter" idx="21" hasCustomPrompt="1"/>
          </p:nvPr>
        </p:nvSpPr>
        <p:spPr>
          <a:xfrm>
            <a:off x="914400" y="4634186"/>
            <a:ext cx="12801361" cy="2103740"/>
          </a:xfrm>
        </p:spPr>
        <p:txBody>
          <a:bodyPr anchor="ctr">
            <a:normAutofit/>
          </a:bodyPr>
          <a:lstStyle>
            <a:lvl1pPr marL="0" indent="0">
              <a:buNone/>
              <a:defRPr sz="5400" b="0" i="0">
                <a:solidFill>
                  <a:srgbClr val="00609C"/>
                </a:solidFill>
                <a:latin typeface="Arial" panose="020B0604020202020204" pitchFamily="34" charset="0"/>
                <a:cs typeface="Arial" panose="020B0604020202020204" pitchFamily="34" charset="0"/>
              </a:defRPr>
            </a:lvl1pPr>
          </a:lstStyle>
          <a:p>
            <a:pPr lvl="0"/>
            <a:r>
              <a:rPr lang="en-US" dirty="0" err="1"/>
              <a:t>Malesuada</a:t>
            </a:r>
            <a:r>
              <a:rPr lang="en-US" dirty="0"/>
              <a:t> diam </a:t>
            </a:r>
            <a:r>
              <a:rPr lang="en-US" dirty="0" err="1"/>
              <a:t>proin</a:t>
            </a:r>
            <a:r>
              <a:rPr lang="en-US" dirty="0"/>
              <a:t> libero </a:t>
            </a:r>
            <a:r>
              <a:rPr lang="en-US" dirty="0" err="1"/>
              <a:t>nunc</a:t>
            </a:r>
            <a:r>
              <a:rPr lang="en-US" dirty="0"/>
              <a:t> </a:t>
            </a:r>
            <a:r>
              <a:rPr lang="en-US" dirty="0" err="1"/>
              <a:t>conse</a:t>
            </a:r>
            <a:r>
              <a:rPr lang="en-US" dirty="0"/>
              <a:t>  quat </a:t>
            </a:r>
            <a:r>
              <a:rPr lang="en-US" dirty="0" err="1"/>
              <a:t>interdume</a:t>
            </a:r>
            <a:r>
              <a:rPr lang="en-US" dirty="0"/>
              <a:t> </a:t>
            </a:r>
            <a:r>
              <a:rPr lang="en-US" dirty="0" err="1"/>
              <a:t>aliquam</a:t>
            </a:r>
            <a:r>
              <a:rPr lang="en-US" dirty="0"/>
              <a:t> </a:t>
            </a:r>
            <a:r>
              <a:rPr lang="en-US" dirty="0" err="1"/>
              <a:t>semu</a:t>
            </a:r>
            <a:r>
              <a:rPr lang="en-US" dirty="0"/>
              <a:t>.</a:t>
            </a:r>
          </a:p>
        </p:txBody>
      </p:sp>
      <p:pic>
        <p:nvPicPr>
          <p:cNvPr id="12" name="object 6">
            <a:extLst>
              <a:ext uri="{FF2B5EF4-FFF2-40B4-BE49-F238E27FC236}">
                <a16:creationId xmlns:a16="http://schemas.microsoft.com/office/drawing/2014/main" id="{CD45DFDA-C4B5-9949-8E8E-D78CCF147CF6}"/>
              </a:ext>
            </a:extLst>
          </p:cNvPr>
          <p:cNvPicPr/>
          <p:nvPr userDrawn="1"/>
        </p:nvPicPr>
        <p:blipFill>
          <a:blip r:embed="rId2">
            <a:extLst>
              <a:ext uri="{28A0092B-C50C-407E-A947-70E740481C1C}">
                <a14:useLocalDpi xmlns:a14="http://schemas.microsoft.com/office/drawing/2010/main" val="0"/>
              </a:ext>
            </a:extLst>
          </a:blip>
          <a:srcRect/>
          <a:stretch/>
        </p:blipFill>
        <p:spPr>
          <a:xfrm>
            <a:off x="0" y="3048"/>
            <a:ext cx="4730496" cy="4108704"/>
          </a:xfrm>
          <a:prstGeom prst="rect">
            <a:avLst/>
          </a:prstGeom>
        </p:spPr>
      </p:pic>
      <p:pic>
        <p:nvPicPr>
          <p:cNvPr id="13" name="object 7">
            <a:extLst>
              <a:ext uri="{FF2B5EF4-FFF2-40B4-BE49-F238E27FC236}">
                <a16:creationId xmlns:a16="http://schemas.microsoft.com/office/drawing/2014/main" id="{37841367-9EBF-5741-B54E-0B6BADE7A4BC}"/>
              </a:ext>
            </a:extLst>
          </p:cNvPr>
          <p:cNvPicPr/>
          <p:nvPr userDrawn="1"/>
        </p:nvPicPr>
        <p:blipFill>
          <a:blip r:embed="rId3">
            <a:extLst>
              <a:ext uri="{28A0092B-C50C-407E-A947-70E740481C1C}">
                <a14:useLocalDpi xmlns:a14="http://schemas.microsoft.com/office/drawing/2010/main" val="0"/>
              </a:ext>
            </a:extLst>
          </a:blip>
          <a:srcRect/>
          <a:stretch/>
        </p:blipFill>
        <p:spPr>
          <a:xfrm>
            <a:off x="9899904" y="3048"/>
            <a:ext cx="4730496" cy="4108704"/>
          </a:xfrm>
          <a:prstGeom prst="rect">
            <a:avLst/>
          </a:prstGeom>
        </p:spPr>
      </p:pic>
      <p:pic>
        <p:nvPicPr>
          <p:cNvPr id="14" name="object 8">
            <a:extLst>
              <a:ext uri="{FF2B5EF4-FFF2-40B4-BE49-F238E27FC236}">
                <a16:creationId xmlns:a16="http://schemas.microsoft.com/office/drawing/2014/main" id="{ED17227E-63A3-8840-9FE1-168DCFDA473C}"/>
              </a:ext>
            </a:extLst>
          </p:cNvPr>
          <p:cNvPicPr/>
          <p:nvPr userDrawn="1"/>
        </p:nvPicPr>
        <p:blipFill>
          <a:blip r:embed="rId4">
            <a:extLst>
              <a:ext uri="{28A0092B-C50C-407E-A947-70E740481C1C}">
                <a14:useLocalDpi xmlns:a14="http://schemas.microsoft.com/office/drawing/2010/main" val="0"/>
              </a:ext>
            </a:extLst>
          </a:blip>
          <a:srcRect/>
          <a:stretch/>
        </p:blipFill>
        <p:spPr>
          <a:xfrm>
            <a:off x="4949952" y="8335"/>
            <a:ext cx="4730483" cy="4098130"/>
          </a:xfrm>
          <a:prstGeom prst="rect">
            <a:avLst/>
          </a:prstGeom>
        </p:spPr>
      </p:pic>
      <p:sp>
        <p:nvSpPr>
          <p:cNvPr id="17" name="object 2">
            <a:extLst>
              <a:ext uri="{FF2B5EF4-FFF2-40B4-BE49-F238E27FC236}">
                <a16:creationId xmlns:a16="http://schemas.microsoft.com/office/drawing/2014/main" id="{6849DFAC-7AF9-C049-9BFE-2282A88CA66C}"/>
              </a:ext>
            </a:extLst>
          </p:cNvPr>
          <p:cNvSpPr txBox="1"/>
          <p:nvPr userDrawn="1"/>
        </p:nvSpPr>
        <p:spPr>
          <a:xfrm>
            <a:off x="10420746" y="7554693"/>
            <a:ext cx="3295015" cy="113664"/>
          </a:xfrm>
          <a:prstGeom prst="rect">
            <a:avLst/>
          </a:prstGeom>
        </p:spPr>
        <p:txBody>
          <a:bodyPr vert="horz" wrap="square" lIns="0" tIns="0" rIns="0" bIns="0" rtlCol="0">
            <a:spAutoFit/>
          </a:bodyPr>
          <a:lstStyle/>
          <a:p>
            <a:pPr>
              <a:lnSpc>
                <a:spcPts val="885"/>
              </a:lnSpc>
            </a:pPr>
            <a:r>
              <a:rPr sz="800" spc="-5" dirty="0">
                <a:solidFill>
                  <a:srgbClr val="00293A"/>
                </a:solidFill>
                <a:latin typeface="Arial"/>
                <a:cs typeface="Arial"/>
              </a:rPr>
              <a:t>Copyright</a:t>
            </a:r>
            <a:r>
              <a:rPr sz="800" spc="-15" dirty="0">
                <a:solidFill>
                  <a:srgbClr val="00293A"/>
                </a:solidFill>
                <a:latin typeface="Arial"/>
                <a:cs typeface="Arial"/>
              </a:rPr>
              <a:t> </a:t>
            </a:r>
            <a:r>
              <a:rPr sz="800" dirty="0">
                <a:solidFill>
                  <a:srgbClr val="00293A"/>
                </a:solidFill>
                <a:latin typeface="Arial"/>
                <a:cs typeface="Arial"/>
              </a:rPr>
              <a:t>©</a:t>
            </a:r>
            <a:r>
              <a:rPr sz="800" spc="-10" dirty="0">
                <a:solidFill>
                  <a:srgbClr val="00293A"/>
                </a:solidFill>
                <a:latin typeface="Arial"/>
                <a:cs typeface="Arial"/>
              </a:rPr>
              <a:t> </a:t>
            </a:r>
            <a:r>
              <a:rPr sz="800" spc="-5" dirty="0">
                <a:solidFill>
                  <a:srgbClr val="00293A"/>
                </a:solidFill>
                <a:latin typeface="Arial"/>
                <a:cs typeface="Arial"/>
              </a:rPr>
              <a:t>2021</a:t>
            </a:r>
            <a:r>
              <a:rPr sz="800" spc="-10" dirty="0">
                <a:solidFill>
                  <a:srgbClr val="00293A"/>
                </a:solidFill>
                <a:latin typeface="Arial"/>
                <a:cs typeface="Arial"/>
              </a:rPr>
              <a:t> </a:t>
            </a:r>
            <a:r>
              <a:rPr sz="800" dirty="0">
                <a:solidFill>
                  <a:srgbClr val="00293A"/>
                </a:solidFill>
                <a:latin typeface="Arial"/>
                <a:cs typeface="Arial"/>
              </a:rPr>
              <a:t>ModivCare®</a:t>
            </a:r>
            <a:r>
              <a:rPr sz="800" spc="-10" dirty="0">
                <a:solidFill>
                  <a:srgbClr val="00293A"/>
                </a:solidFill>
                <a:latin typeface="Arial"/>
                <a:cs typeface="Arial"/>
              </a:rPr>
              <a:t> </a:t>
            </a:r>
            <a:r>
              <a:rPr sz="800" dirty="0">
                <a:solidFill>
                  <a:srgbClr val="00293A"/>
                </a:solidFill>
                <a:latin typeface="Arial"/>
                <a:cs typeface="Arial"/>
              </a:rPr>
              <a:t>Solutions</a:t>
            </a:r>
            <a:r>
              <a:rPr sz="800" spc="-10" dirty="0">
                <a:solidFill>
                  <a:srgbClr val="00293A"/>
                </a:solidFill>
                <a:latin typeface="Arial"/>
                <a:cs typeface="Arial"/>
              </a:rPr>
              <a:t> </a:t>
            </a:r>
            <a:r>
              <a:rPr sz="800" spc="-5" dirty="0">
                <a:solidFill>
                  <a:srgbClr val="00293A"/>
                </a:solidFill>
                <a:latin typeface="Arial"/>
                <a:cs typeface="Arial"/>
              </a:rPr>
              <a:t>LLC</a:t>
            </a:r>
            <a:r>
              <a:rPr sz="800" spc="-10" dirty="0">
                <a:solidFill>
                  <a:srgbClr val="00293A"/>
                </a:solidFill>
                <a:latin typeface="Arial"/>
                <a:cs typeface="Arial"/>
              </a:rPr>
              <a:t> </a:t>
            </a:r>
            <a:r>
              <a:rPr sz="800" dirty="0">
                <a:solidFill>
                  <a:srgbClr val="00293A"/>
                </a:solidFill>
                <a:latin typeface="Arial"/>
                <a:cs typeface="Arial"/>
              </a:rPr>
              <a:t>-</a:t>
            </a:r>
            <a:r>
              <a:rPr sz="800" spc="-10" dirty="0">
                <a:solidFill>
                  <a:srgbClr val="00293A"/>
                </a:solidFill>
                <a:latin typeface="Arial"/>
                <a:cs typeface="Arial"/>
              </a:rPr>
              <a:t> </a:t>
            </a:r>
            <a:r>
              <a:rPr sz="800" spc="-5" dirty="0">
                <a:solidFill>
                  <a:srgbClr val="00293A"/>
                </a:solidFill>
                <a:latin typeface="Arial"/>
                <a:cs typeface="Arial"/>
              </a:rPr>
              <a:t>Confidential</a:t>
            </a:r>
            <a:r>
              <a:rPr sz="800" spc="-15" dirty="0">
                <a:solidFill>
                  <a:srgbClr val="00293A"/>
                </a:solidFill>
                <a:latin typeface="Arial"/>
                <a:cs typeface="Arial"/>
              </a:rPr>
              <a:t> </a:t>
            </a:r>
            <a:r>
              <a:rPr sz="800" dirty="0">
                <a:solidFill>
                  <a:srgbClr val="00293A"/>
                </a:solidFill>
                <a:latin typeface="Arial"/>
                <a:cs typeface="Arial"/>
              </a:rPr>
              <a:t>&amp;</a:t>
            </a:r>
            <a:r>
              <a:rPr sz="800" spc="-5" dirty="0">
                <a:solidFill>
                  <a:srgbClr val="00293A"/>
                </a:solidFill>
                <a:latin typeface="Arial"/>
                <a:cs typeface="Arial"/>
              </a:rPr>
              <a:t> </a:t>
            </a:r>
            <a:r>
              <a:rPr sz="800" dirty="0">
                <a:solidFill>
                  <a:srgbClr val="00293A"/>
                </a:solidFill>
                <a:latin typeface="Arial"/>
                <a:cs typeface="Arial"/>
              </a:rPr>
              <a:t>Proprietary</a:t>
            </a:r>
            <a:endParaRPr sz="800">
              <a:latin typeface="Arial"/>
              <a:cs typeface="Arial"/>
            </a:endParaRPr>
          </a:p>
        </p:txBody>
      </p:sp>
      <p:sp>
        <p:nvSpPr>
          <p:cNvPr id="19" name="object 7">
            <a:extLst>
              <a:ext uri="{FF2B5EF4-FFF2-40B4-BE49-F238E27FC236}">
                <a16:creationId xmlns:a16="http://schemas.microsoft.com/office/drawing/2014/main" id="{FCCBEA5A-9480-394A-A471-3D9EB95539F9}"/>
              </a:ext>
            </a:extLst>
          </p:cNvPr>
          <p:cNvSpPr/>
          <p:nvPr userDrawn="1"/>
        </p:nvSpPr>
        <p:spPr>
          <a:xfrm>
            <a:off x="914400" y="7238113"/>
            <a:ext cx="12801600" cy="0"/>
          </a:xfrm>
          <a:custGeom>
            <a:avLst/>
            <a:gdLst/>
            <a:ahLst/>
            <a:cxnLst/>
            <a:rect l="l" t="t" r="r" b="b"/>
            <a:pathLst>
              <a:path w="12801600">
                <a:moveTo>
                  <a:pt x="12801600" y="0"/>
                </a:moveTo>
                <a:lnTo>
                  <a:pt x="0" y="0"/>
                </a:lnTo>
              </a:path>
            </a:pathLst>
          </a:custGeom>
          <a:ln w="6350">
            <a:solidFill>
              <a:srgbClr val="00293A"/>
            </a:solidFill>
          </a:ln>
        </p:spPr>
        <p:txBody>
          <a:bodyPr wrap="square" lIns="0" tIns="0" rIns="0" bIns="0" rtlCol="0"/>
          <a:lstStyle/>
          <a:p>
            <a:endParaRPr/>
          </a:p>
        </p:txBody>
      </p:sp>
      <p:sp>
        <p:nvSpPr>
          <p:cNvPr id="20" name="object 16">
            <a:extLst>
              <a:ext uri="{FF2B5EF4-FFF2-40B4-BE49-F238E27FC236}">
                <a16:creationId xmlns:a16="http://schemas.microsoft.com/office/drawing/2014/main" id="{60A1D058-4BD8-A844-8232-CE3BB2D3CA99}"/>
              </a:ext>
            </a:extLst>
          </p:cNvPr>
          <p:cNvSpPr txBox="1">
            <a:spLocks noGrp="1"/>
          </p:cNvSpPr>
          <p:nvPr>
            <p:ph type="sldNum" sz="quarter" idx="7"/>
          </p:nvPr>
        </p:nvSpPr>
        <p:spPr>
          <a:xfrm>
            <a:off x="13276849" y="7728223"/>
            <a:ext cx="438912" cy="274320"/>
          </a:xfrm>
          <a:prstGeom prst="rect">
            <a:avLst/>
          </a:prstGeom>
        </p:spPr>
        <p:txBody>
          <a:bodyPr vert="horz" wrap="square" lIns="0" tIns="3175" rIns="0" bIns="0" rtlCol="0">
            <a:spAutoFit/>
          </a:bodyPr>
          <a:lstStyle/>
          <a:p>
            <a:pPr marL="38100">
              <a:lnSpc>
                <a:spcPct val="100000"/>
              </a:lnSpc>
              <a:spcBef>
                <a:spcPts val="25"/>
              </a:spcBef>
            </a:pPr>
            <a:fld id="{81D60167-4931-47E6-BA6A-407CBD079E47}" type="slidenum">
              <a:rPr dirty="0"/>
              <a:t>‹#›</a:t>
            </a:fld>
            <a:endParaRPr dirty="0"/>
          </a:p>
        </p:txBody>
      </p:sp>
      <p:grpSp>
        <p:nvGrpSpPr>
          <p:cNvPr id="21" name="Group 20">
            <a:extLst>
              <a:ext uri="{FF2B5EF4-FFF2-40B4-BE49-F238E27FC236}">
                <a16:creationId xmlns:a16="http://schemas.microsoft.com/office/drawing/2014/main" id="{99BD5FBC-7FD8-9747-8806-32FD00DF98BC}"/>
              </a:ext>
            </a:extLst>
          </p:cNvPr>
          <p:cNvGrpSpPr/>
          <p:nvPr userDrawn="1"/>
        </p:nvGrpSpPr>
        <p:grpSpPr>
          <a:xfrm>
            <a:off x="905331" y="7539228"/>
            <a:ext cx="847269" cy="152400"/>
            <a:chOff x="914400" y="7539228"/>
            <a:chExt cx="847269" cy="152400"/>
          </a:xfrm>
        </p:grpSpPr>
        <p:sp>
          <p:nvSpPr>
            <p:cNvPr id="22" name="object 4">
              <a:extLst>
                <a:ext uri="{FF2B5EF4-FFF2-40B4-BE49-F238E27FC236}">
                  <a16:creationId xmlns:a16="http://schemas.microsoft.com/office/drawing/2014/main" id="{6476F434-0500-E444-9E66-D2323125A016}"/>
                </a:ext>
              </a:extLst>
            </p:cNvPr>
            <p:cNvSpPr/>
            <p:nvPr userDrawn="1"/>
          </p:nvSpPr>
          <p:spPr>
            <a:xfrm>
              <a:off x="914400" y="7539228"/>
              <a:ext cx="168275" cy="152400"/>
            </a:xfrm>
            <a:custGeom>
              <a:avLst/>
              <a:gdLst/>
              <a:ahLst/>
              <a:cxnLst/>
              <a:rect l="l" t="t" r="r" b="b"/>
              <a:pathLst>
                <a:path w="168275" h="152400">
                  <a:moveTo>
                    <a:pt x="21704" y="0"/>
                  </a:moveTo>
                  <a:lnTo>
                    <a:pt x="0" y="0"/>
                  </a:lnTo>
                  <a:lnTo>
                    <a:pt x="0" y="152311"/>
                  </a:lnTo>
                  <a:lnTo>
                    <a:pt x="21704" y="152311"/>
                  </a:lnTo>
                  <a:lnTo>
                    <a:pt x="21704" y="0"/>
                  </a:lnTo>
                  <a:close/>
                </a:path>
                <a:path w="168275" h="152400">
                  <a:moveTo>
                    <a:pt x="81610" y="0"/>
                  </a:moveTo>
                  <a:lnTo>
                    <a:pt x="36169" y="0"/>
                  </a:lnTo>
                  <a:lnTo>
                    <a:pt x="36169" y="152311"/>
                  </a:lnTo>
                  <a:lnTo>
                    <a:pt x="81610" y="152311"/>
                  </a:lnTo>
                  <a:lnTo>
                    <a:pt x="81610" y="0"/>
                  </a:lnTo>
                  <a:close/>
                </a:path>
                <a:path w="168275" h="152400">
                  <a:moveTo>
                    <a:pt x="167944" y="0"/>
                  </a:moveTo>
                  <a:lnTo>
                    <a:pt x="96075" y="0"/>
                  </a:lnTo>
                  <a:lnTo>
                    <a:pt x="96075" y="152311"/>
                  </a:lnTo>
                  <a:lnTo>
                    <a:pt x="167944" y="152311"/>
                  </a:lnTo>
                  <a:lnTo>
                    <a:pt x="167944" y="0"/>
                  </a:lnTo>
                  <a:close/>
                </a:path>
              </a:pathLst>
            </a:custGeom>
            <a:solidFill>
              <a:srgbClr val="00293A"/>
            </a:solidFill>
          </p:spPr>
          <p:txBody>
            <a:bodyPr wrap="square" lIns="0" tIns="0" rIns="0" bIns="0" rtlCol="0"/>
            <a:lstStyle/>
            <a:p>
              <a:endParaRPr/>
            </a:p>
          </p:txBody>
        </p:sp>
        <p:sp>
          <p:nvSpPr>
            <p:cNvPr id="23" name="object 5">
              <a:extLst>
                <a:ext uri="{FF2B5EF4-FFF2-40B4-BE49-F238E27FC236}">
                  <a16:creationId xmlns:a16="http://schemas.microsoft.com/office/drawing/2014/main" id="{0AF3382C-31EC-934B-BDCE-2E57123D7F65}"/>
                </a:ext>
              </a:extLst>
            </p:cNvPr>
            <p:cNvSpPr/>
            <p:nvPr userDrawn="1"/>
          </p:nvSpPr>
          <p:spPr>
            <a:xfrm>
              <a:off x="1138734" y="7562905"/>
              <a:ext cx="622935" cy="91440"/>
            </a:xfrm>
            <a:custGeom>
              <a:avLst/>
              <a:gdLst/>
              <a:ahLst/>
              <a:cxnLst/>
              <a:rect l="l" t="t" r="r" b="b"/>
              <a:pathLst>
                <a:path w="622935" h="91440">
                  <a:moveTo>
                    <a:pt x="144246" y="22097"/>
                  </a:moveTo>
                  <a:lnTo>
                    <a:pt x="111326" y="43395"/>
                  </a:lnTo>
                  <a:lnTo>
                    <a:pt x="108609" y="56756"/>
                  </a:lnTo>
                  <a:lnTo>
                    <a:pt x="111394" y="69852"/>
                  </a:lnTo>
                  <a:lnTo>
                    <a:pt x="119048" y="80776"/>
                  </a:lnTo>
                  <a:lnTo>
                    <a:pt x="130385" y="88212"/>
                  </a:lnTo>
                  <a:lnTo>
                    <a:pt x="144246" y="90957"/>
                  </a:lnTo>
                  <a:lnTo>
                    <a:pt x="158423" y="88274"/>
                  </a:lnTo>
                  <a:lnTo>
                    <a:pt x="169638" y="80924"/>
                  </a:lnTo>
                  <a:lnTo>
                    <a:pt x="172439" y="76758"/>
                  </a:lnTo>
                  <a:lnTo>
                    <a:pt x="144246" y="76758"/>
                  </a:lnTo>
                  <a:lnTo>
                    <a:pt x="136349" y="75137"/>
                  </a:lnTo>
                  <a:lnTo>
                    <a:pt x="130132" y="70758"/>
                  </a:lnTo>
                  <a:lnTo>
                    <a:pt x="126060" y="64350"/>
                  </a:lnTo>
                  <a:lnTo>
                    <a:pt x="124621" y="56756"/>
                  </a:lnTo>
                  <a:lnTo>
                    <a:pt x="124645" y="56413"/>
                  </a:lnTo>
                  <a:lnTo>
                    <a:pt x="126142" y="48896"/>
                  </a:lnTo>
                  <a:lnTo>
                    <a:pt x="130340" y="42405"/>
                  </a:lnTo>
                  <a:lnTo>
                    <a:pt x="136547" y="37943"/>
                  </a:lnTo>
                  <a:lnTo>
                    <a:pt x="144119" y="36283"/>
                  </a:lnTo>
                  <a:lnTo>
                    <a:pt x="172276" y="36283"/>
                  </a:lnTo>
                  <a:lnTo>
                    <a:pt x="169548" y="32273"/>
                  </a:lnTo>
                  <a:lnTo>
                    <a:pt x="158321" y="24841"/>
                  </a:lnTo>
                  <a:lnTo>
                    <a:pt x="144246" y="22097"/>
                  </a:lnTo>
                  <a:close/>
                </a:path>
                <a:path w="622935" h="91440">
                  <a:moveTo>
                    <a:pt x="172276" y="36283"/>
                  </a:moveTo>
                  <a:lnTo>
                    <a:pt x="144119" y="36283"/>
                  </a:lnTo>
                  <a:lnTo>
                    <a:pt x="151948" y="37995"/>
                  </a:lnTo>
                  <a:lnTo>
                    <a:pt x="158127" y="42552"/>
                  </a:lnTo>
                  <a:lnTo>
                    <a:pt x="162182" y="49094"/>
                  </a:lnTo>
                  <a:lnTo>
                    <a:pt x="163639" y="56756"/>
                  </a:lnTo>
                  <a:lnTo>
                    <a:pt x="162202" y="64398"/>
                  </a:lnTo>
                  <a:lnTo>
                    <a:pt x="158191" y="70772"/>
                  </a:lnTo>
                  <a:lnTo>
                    <a:pt x="152055" y="75138"/>
                  </a:lnTo>
                  <a:lnTo>
                    <a:pt x="144246" y="76758"/>
                  </a:lnTo>
                  <a:lnTo>
                    <a:pt x="172439" y="76758"/>
                  </a:lnTo>
                  <a:lnTo>
                    <a:pt x="177013" y="69954"/>
                  </a:lnTo>
                  <a:lnTo>
                    <a:pt x="179666" y="56413"/>
                  </a:lnTo>
                  <a:lnTo>
                    <a:pt x="176979" y="43197"/>
                  </a:lnTo>
                  <a:lnTo>
                    <a:pt x="172276" y="36283"/>
                  </a:lnTo>
                  <a:close/>
                </a:path>
                <a:path w="622935" h="91440">
                  <a:moveTo>
                    <a:pt x="14693" y="24307"/>
                  </a:moveTo>
                  <a:lnTo>
                    <a:pt x="0" y="24307"/>
                  </a:lnTo>
                  <a:lnTo>
                    <a:pt x="0" y="88861"/>
                  </a:lnTo>
                  <a:lnTo>
                    <a:pt x="16027" y="88861"/>
                  </a:lnTo>
                  <a:lnTo>
                    <a:pt x="16027" y="41528"/>
                  </a:lnTo>
                  <a:lnTo>
                    <a:pt x="20358" y="36283"/>
                  </a:lnTo>
                  <a:lnTo>
                    <a:pt x="97423" y="36283"/>
                  </a:lnTo>
                  <a:lnTo>
                    <a:pt x="94617" y="32219"/>
                  </a:lnTo>
                  <a:lnTo>
                    <a:pt x="51689" y="32219"/>
                  </a:lnTo>
                  <a:lnTo>
                    <a:pt x="50054" y="29768"/>
                  </a:lnTo>
                  <a:lnTo>
                    <a:pt x="14693" y="29768"/>
                  </a:lnTo>
                  <a:lnTo>
                    <a:pt x="14693" y="24307"/>
                  </a:lnTo>
                  <a:close/>
                </a:path>
                <a:path w="622935" h="91440">
                  <a:moveTo>
                    <a:pt x="66751" y="36283"/>
                  </a:moveTo>
                  <a:lnTo>
                    <a:pt x="37719" y="36283"/>
                  </a:lnTo>
                  <a:lnTo>
                    <a:pt x="42176" y="42913"/>
                  </a:lnTo>
                  <a:lnTo>
                    <a:pt x="42176" y="88861"/>
                  </a:lnTo>
                  <a:lnTo>
                    <a:pt x="58191" y="88861"/>
                  </a:lnTo>
                  <a:lnTo>
                    <a:pt x="58191" y="38734"/>
                  </a:lnTo>
                  <a:lnTo>
                    <a:pt x="66751" y="36283"/>
                  </a:lnTo>
                  <a:close/>
                </a:path>
                <a:path w="622935" h="91440">
                  <a:moveTo>
                    <a:pt x="97423" y="36283"/>
                  </a:moveTo>
                  <a:lnTo>
                    <a:pt x="80251" y="36283"/>
                  </a:lnTo>
                  <a:lnTo>
                    <a:pt x="84340" y="42341"/>
                  </a:lnTo>
                  <a:lnTo>
                    <a:pt x="84340" y="88861"/>
                  </a:lnTo>
                  <a:lnTo>
                    <a:pt x="100368" y="88861"/>
                  </a:lnTo>
                  <a:lnTo>
                    <a:pt x="100368" y="50012"/>
                  </a:lnTo>
                  <a:lnTo>
                    <a:pt x="98131" y="37308"/>
                  </a:lnTo>
                  <a:lnTo>
                    <a:pt x="97423" y="36283"/>
                  </a:lnTo>
                  <a:close/>
                </a:path>
                <a:path w="622935" h="91440">
                  <a:moveTo>
                    <a:pt x="73253" y="22097"/>
                  </a:moveTo>
                  <a:lnTo>
                    <a:pt x="64223" y="22097"/>
                  </a:lnTo>
                  <a:lnTo>
                    <a:pt x="57111" y="24891"/>
                  </a:lnTo>
                  <a:lnTo>
                    <a:pt x="51689" y="32219"/>
                  </a:lnTo>
                  <a:lnTo>
                    <a:pt x="94617" y="32219"/>
                  </a:lnTo>
                  <a:lnTo>
                    <a:pt x="92144" y="28640"/>
                  </a:lnTo>
                  <a:lnTo>
                    <a:pt x="83490" y="23678"/>
                  </a:lnTo>
                  <a:lnTo>
                    <a:pt x="73253" y="22097"/>
                  </a:lnTo>
                  <a:close/>
                </a:path>
                <a:path w="622935" h="91440">
                  <a:moveTo>
                    <a:pt x="40487" y="22097"/>
                  </a:moveTo>
                  <a:lnTo>
                    <a:pt x="24574" y="22097"/>
                  </a:lnTo>
                  <a:lnTo>
                    <a:pt x="18199" y="24777"/>
                  </a:lnTo>
                  <a:lnTo>
                    <a:pt x="14935" y="29768"/>
                  </a:lnTo>
                  <a:lnTo>
                    <a:pt x="50054" y="29768"/>
                  </a:lnTo>
                  <a:lnTo>
                    <a:pt x="47345" y="25704"/>
                  </a:lnTo>
                  <a:lnTo>
                    <a:pt x="40487" y="22097"/>
                  </a:lnTo>
                  <a:close/>
                </a:path>
                <a:path w="622935" h="91440">
                  <a:moveTo>
                    <a:pt x="228130" y="22097"/>
                  </a:moveTo>
                  <a:lnTo>
                    <a:pt x="220052" y="22097"/>
                  </a:lnTo>
                  <a:lnTo>
                    <a:pt x="207195" y="24616"/>
                  </a:lnTo>
                  <a:lnTo>
                    <a:pt x="196181" y="31692"/>
                  </a:lnTo>
                  <a:lnTo>
                    <a:pt x="188490" y="42607"/>
                  </a:lnTo>
                  <a:lnTo>
                    <a:pt x="185597" y="56641"/>
                  </a:lnTo>
                  <a:lnTo>
                    <a:pt x="188298" y="70099"/>
                  </a:lnTo>
                  <a:lnTo>
                    <a:pt x="195640" y="80995"/>
                  </a:lnTo>
                  <a:lnTo>
                    <a:pt x="206482" y="88294"/>
                  </a:lnTo>
                  <a:lnTo>
                    <a:pt x="219684" y="90957"/>
                  </a:lnTo>
                  <a:lnTo>
                    <a:pt x="228485" y="90957"/>
                  </a:lnTo>
                  <a:lnTo>
                    <a:pt x="236677" y="87464"/>
                  </a:lnTo>
                  <a:lnTo>
                    <a:pt x="241020" y="80949"/>
                  </a:lnTo>
                  <a:lnTo>
                    <a:pt x="255955" y="80949"/>
                  </a:lnTo>
                  <a:lnTo>
                    <a:pt x="255955" y="76758"/>
                  </a:lnTo>
                  <a:lnTo>
                    <a:pt x="221373" y="76758"/>
                  </a:lnTo>
                  <a:lnTo>
                    <a:pt x="213608" y="75128"/>
                  </a:lnTo>
                  <a:lnTo>
                    <a:pt x="207335" y="70685"/>
                  </a:lnTo>
                  <a:lnTo>
                    <a:pt x="203141" y="64103"/>
                  </a:lnTo>
                  <a:lnTo>
                    <a:pt x="201612" y="56057"/>
                  </a:lnTo>
                  <a:lnTo>
                    <a:pt x="203258" y="48456"/>
                  </a:lnTo>
                  <a:lnTo>
                    <a:pt x="207640" y="42160"/>
                  </a:lnTo>
                  <a:lnTo>
                    <a:pt x="213919" y="37869"/>
                  </a:lnTo>
                  <a:lnTo>
                    <a:pt x="221259" y="36283"/>
                  </a:lnTo>
                  <a:lnTo>
                    <a:pt x="255955" y="36283"/>
                  </a:lnTo>
                  <a:lnTo>
                    <a:pt x="255955" y="30010"/>
                  </a:lnTo>
                  <a:lnTo>
                    <a:pt x="239928" y="30010"/>
                  </a:lnTo>
                  <a:lnTo>
                    <a:pt x="234022" y="24307"/>
                  </a:lnTo>
                  <a:lnTo>
                    <a:pt x="228130" y="22097"/>
                  </a:lnTo>
                  <a:close/>
                </a:path>
                <a:path w="622935" h="91440">
                  <a:moveTo>
                    <a:pt x="255955" y="80949"/>
                  </a:moveTo>
                  <a:lnTo>
                    <a:pt x="241261" y="80949"/>
                  </a:lnTo>
                  <a:lnTo>
                    <a:pt x="241261" y="88861"/>
                  </a:lnTo>
                  <a:lnTo>
                    <a:pt x="255955" y="88861"/>
                  </a:lnTo>
                  <a:lnTo>
                    <a:pt x="255955" y="80949"/>
                  </a:lnTo>
                  <a:close/>
                </a:path>
                <a:path w="622935" h="91440">
                  <a:moveTo>
                    <a:pt x="255955" y="36283"/>
                  </a:moveTo>
                  <a:lnTo>
                    <a:pt x="221259" y="36283"/>
                  </a:lnTo>
                  <a:lnTo>
                    <a:pt x="229144" y="37941"/>
                  </a:lnTo>
                  <a:lnTo>
                    <a:pt x="235445" y="42391"/>
                  </a:lnTo>
                  <a:lnTo>
                    <a:pt x="239622" y="48847"/>
                  </a:lnTo>
                  <a:lnTo>
                    <a:pt x="241042" y="56057"/>
                  </a:lnTo>
                  <a:lnTo>
                    <a:pt x="241112" y="56641"/>
                  </a:lnTo>
                  <a:lnTo>
                    <a:pt x="239572" y="64350"/>
                  </a:lnTo>
                  <a:lnTo>
                    <a:pt x="235321" y="70786"/>
                  </a:lnTo>
                  <a:lnTo>
                    <a:pt x="229036" y="75151"/>
                  </a:lnTo>
                  <a:lnTo>
                    <a:pt x="221373" y="76758"/>
                  </a:lnTo>
                  <a:lnTo>
                    <a:pt x="255955" y="76758"/>
                  </a:lnTo>
                  <a:lnTo>
                    <a:pt x="255955" y="36283"/>
                  </a:lnTo>
                  <a:close/>
                </a:path>
                <a:path w="622935" h="91440">
                  <a:moveTo>
                    <a:pt x="255955" y="0"/>
                  </a:moveTo>
                  <a:lnTo>
                    <a:pt x="239928" y="0"/>
                  </a:lnTo>
                  <a:lnTo>
                    <a:pt x="239928" y="30010"/>
                  </a:lnTo>
                  <a:lnTo>
                    <a:pt x="255955" y="30010"/>
                  </a:lnTo>
                  <a:lnTo>
                    <a:pt x="255955" y="0"/>
                  </a:lnTo>
                  <a:close/>
                </a:path>
                <a:path w="622935" h="91440">
                  <a:moveTo>
                    <a:pt x="283578" y="0"/>
                  </a:moveTo>
                  <a:lnTo>
                    <a:pt x="274523" y="0"/>
                  </a:lnTo>
                  <a:lnTo>
                    <a:pt x="270852" y="3543"/>
                  </a:lnTo>
                  <a:lnTo>
                    <a:pt x="270852" y="12280"/>
                  </a:lnTo>
                  <a:lnTo>
                    <a:pt x="274523" y="15824"/>
                  </a:lnTo>
                  <a:lnTo>
                    <a:pt x="283578" y="15824"/>
                  </a:lnTo>
                  <a:lnTo>
                    <a:pt x="287248" y="12280"/>
                  </a:lnTo>
                  <a:lnTo>
                    <a:pt x="287248" y="3543"/>
                  </a:lnTo>
                  <a:lnTo>
                    <a:pt x="283578" y="0"/>
                  </a:lnTo>
                  <a:close/>
                </a:path>
                <a:path w="622935" h="91440">
                  <a:moveTo>
                    <a:pt x="534962" y="24307"/>
                  </a:moveTo>
                  <a:lnTo>
                    <a:pt x="520255" y="24307"/>
                  </a:lnTo>
                  <a:lnTo>
                    <a:pt x="520255" y="88861"/>
                  </a:lnTo>
                  <a:lnTo>
                    <a:pt x="536282" y="88861"/>
                  </a:lnTo>
                  <a:lnTo>
                    <a:pt x="536282" y="42456"/>
                  </a:lnTo>
                  <a:lnTo>
                    <a:pt x="541223" y="37452"/>
                  </a:lnTo>
                  <a:lnTo>
                    <a:pt x="550862" y="37096"/>
                  </a:lnTo>
                  <a:lnTo>
                    <a:pt x="550862" y="30010"/>
                  </a:lnTo>
                  <a:lnTo>
                    <a:pt x="534962" y="30010"/>
                  </a:lnTo>
                  <a:lnTo>
                    <a:pt x="534962" y="24307"/>
                  </a:lnTo>
                  <a:close/>
                </a:path>
                <a:path w="622935" h="91440">
                  <a:moveTo>
                    <a:pt x="550862" y="22097"/>
                  </a:moveTo>
                  <a:lnTo>
                    <a:pt x="542912" y="22097"/>
                  </a:lnTo>
                  <a:lnTo>
                    <a:pt x="539419" y="23964"/>
                  </a:lnTo>
                  <a:lnTo>
                    <a:pt x="535203" y="30010"/>
                  </a:lnTo>
                  <a:lnTo>
                    <a:pt x="550862" y="30010"/>
                  </a:lnTo>
                  <a:lnTo>
                    <a:pt x="550862" y="22097"/>
                  </a:lnTo>
                  <a:close/>
                </a:path>
                <a:path w="622935" h="91440">
                  <a:moveTo>
                    <a:pt x="587946" y="22097"/>
                  </a:moveTo>
                  <a:lnTo>
                    <a:pt x="573861" y="24830"/>
                  </a:lnTo>
                  <a:lnTo>
                    <a:pt x="562722" y="32273"/>
                  </a:lnTo>
                  <a:lnTo>
                    <a:pt x="555401" y="43293"/>
                  </a:lnTo>
                  <a:lnTo>
                    <a:pt x="552767" y="56756"/>
                  </a:lnTo>
                  <a:lnTo>
                    <a:pt x="555453" y="70147"/>
                  </a:lnTo>
                  <a:lnTo>
                    <a:pt x="562871" y="81010"/>
                  </a:lnTo>
                  <a:lnTo>
                    <a:pt x="574064" y="88295"/>
                  </a:lnTo>
                  <a:lnTo>
                    <a:pt x="588073" y="90957"/>
                  </a:lnTo>
                  <a:lnTo>
                    <a:pt x="598504" y="89281"/>
                  </a:lnTo>
                  <a:lnTo>
                    <a:pt x="607920" y="84616"/>
                  </a:lnTo>
                  <a:lnTo>
                    <a:pt x="615484" y="77509"/>
                  </a:lnTo>
                  <a:lnTo>
                    <a:pt x="615890" y="76758"/>
                  </a:lnTo>
                  <a:lnTo>
                    <a:pt x="578192" y="76758"/>
                  </a:lnTo>
                  <a:lnTo>
                    <a:pt x="570839" y="69202"/>
                  </a:lnTo>
                  <a:lnTo>
                    <a:pt x="569633" y="63499"/>
                  </a:lnTo>
                  <a:lnTo>
                    <a:pt x="621563" y="63499"/>
                  </a:lnTo>
                  <a:lnTo>
                    <a:pt x="622173" y="60705"/>
                  </a:lnTo>
                  <a:lnTo>
                    <a:pt x="622528" y="58153"/>
                  </a:lnTo>
                  <a:lnTo>
                    <a:pt x="622528" y="55714"/>
                  </a:lnTo>
                  <a:lnTo>
                    <a:pt x="621584" y="51053"/>
                  </a:lnTo>
                  <a:lnTo>
                    <a:pt x="569150" y="51053"/>
                  </a:lnTo>
                  <a:lnTo>
                    <a:pt x="571690" y="41173"/>
                  </a:lnTo>
                  <a:lnTo>
                    <a:pt x="579158" y="36283"/>
                  </a:lnTo>
                  <a:lnTo>
                    <a:pt x="615571" y="36283"/>
                  </a:lnTo>
                  <a:lnTo>
                    <a:pt x="612514" y="31838"/>
                  </a:lnTo>
                  <a:lnTo>
                    <a:pt x="601536" y="24700"/>
                  </a:lnTo>
                  <a:lnTo>
                    <a:pt x="587946" y="22097"/>
                  </a:lnTo>
                  <a:close/>
                </a:path>
                <a:path w="622935" h="91440">
                  <a:moveTo>
                    <a:pt x="620356" y="68503"/>
                  </a:moveTo>
                  <a:lnTo>
                    <a:pt x="603491" y="68503"/>
                  </a:lnTo>
                  <a:lnTo>
                    <a:pt x="600240" y="74206"/>
                  </a:lnTo>
                  <a:lnTo>
                    <a:pt x="594702" y="76758"/>
                  </a:lnTo>
                  <a:lnTo>
                    <a:pt x="615890" y="76758"/>
                  </a:lnTo>
                  <a:lnTo>
                    <a:pt x="620356" y="68503"/>
                  </a:lnTo>
                  <a:close/>
                </a:path>
                <a:path w="622935" h="91440">
                  <a:moveTo>
                    <a:pt x="615571" y="36283"/>
                  </a:moveTo>
                  <a:lnTo>
                    <a:pt x="597954" y="36283"/>
                  </a:lnTo>
                  <a:lnTo>
                    <a:pt x="604570" y="41757"/>
                  </a:lnTo>
                  <a:lnTo>
                    <a:pt x="606145" y="51053"/>
                  </a:lnTo>
                  <a:lnTo>
                    <a:pt x="621584" y="51053"/>
                  </a:lnTo>
                  <a:lnTo>
                    <a:pt x="619854" y="42511"/>
                  </a:lnTo>
                  <a:lnTo>
                    <a:pt x="615571" y="36283"/>
                  </a:lnTo>
                  <a:close/>
                </a:path>
                <a:path w="622935" h="91440">
                  <a:moveTo>
                    <a:pt x="478802" y="22097"/>
                  </a:moveTo>
                  <a:lnTo>
                    <a:pt x="469404" y="22097"/>
                  </a:lnTo>
                  <a:lnTo>
                    <a:pt x="455983" y="24789"/>
                  </a:lnTo>
                  <a:lnTo>
                    <a:pt x="445376" y="32115"/>
                  </a:lnTo>
                  <a:lnTo>
                    <a:pt x="438407" y="42950"/>
                  </a:lnTo>
                  <a:lnTo>
                    <a:pt x="435902" y="56172"/>
                  </a:lnTo>
                  <a:lnTo>
                    <a:pt x="438323" y="69852"/>
                  </a:lnTo>
                  <a:lnTo>
                    <a:pt x="445058" y="80894"/>
                  </a:lnTo>
                  <a:lnTo>
                    <a:pt x="455318" y="88270"/>
                  </a:lnTo>
                  <a:lnTo>
                    <a:pt x="468312" y="90957"/>
                  </a:lnTo>
                  <a:lnTo>
                    <a:pt x="474748" y="90225"/>
                  </a:lnTo>
                  <a:lnTo>
                    <a:pt x="481193" y="88163"/>
                  </a:lnTo>
                  <a:lnTo>
                    <a:pt x="487071" y="84967"/>
                  </a:lnTo>
                  <a:lnTo>
                    <a:pt x="491807" y="80835"/>
                  </a:lnTo>
                  <a:lnTo>
                    <a:pt x="506514" y="80835"/>
                  </a:lnTo>
                  <a:lnTo>
                    <a:pt x="506514" y="76758"/>
                  </a:lnTo>
                  <a:lnTo>
                    <a:pt x="471817" y="76758"/>
                  </a:lnTo>
                  <a:lnTo>
                    <a:pt x="463931" y="75172"/>
                  </a:lnTo>
                  <a:lnTo>
                    <a:pt x="457625" y="70872"/>
                  </a:lnTo>
                  <a:lnTo>
                    <a:pt x="453443" y="64542"/>
                  </a:lnTo>
                  <a:lnTo>
                    <a:pt x="451929" y="56870"/>
                  </a:lnTo>
                  <a:lnTo>
                    <a:pt x="453441" y="48799"/>
                  </a:lnTo>
                  <a:lnTo>
                    <a:pt x="457609" y="42262"/>
                  </a:lnTo>
                  <a:lnTo>
                    <a:pt x="463877" y="37882"/>
                  </a:lnTo>
                  <a:lnTo>
                    <a:pt x="471690" y="36283"/>
                  </a:lnTo>
                  <a:lnTo>
                    <a:pt x="506514" y="36283"/>
                  </a:lnTo>
                  <a:lnTo>
                    <a:pt x="506514" y="32448"/>
                  </a:lnTo>
                  <a:lnTo>
                    <a:pt x="491578" y="32448"/>
                  </a:lnTo>
                  <a:lnTo>
                    <a:pt x="488073" y="27444"/>
                  </a:lnTo>
                  <a:lnTo>
                    <a:pt x="478802" y="22097"/>
                  </a:lnTo>
                  <a:close/>
                </a:path>
                <a:path w="622935" h="91440">
                  <a:moveTo>
                    <a:pt x="506514" y="80835"/>
                  </a:moveTo>
                  <a:lnTo>
                    <a:pt x="491807" y="80835"/>
                  </a:lnTo>
                  <a:lnTo>
                    <a:pt x="491807" y="88861"/>
                  </a:lnTo>
                  <a:lnTo>
                    <a:pt x="506514" y="88861"/>
                  </a:lnTo>
                  <a:lnTo>
                    <a:pt x="506514" y="80835"/>
                  </a:lnTo>
                  <a:close/>
                </a:path>
                <a:path w="622935" h="91440">
                  <a:moveTo>
                    <a:pt x="506514" y="36283"/>
                  </a:moveTo>
                  <a:lnTo>
                    <a:pt x="471690" y="36283"/>
                  </a:lnTo>
                  <a:lnTo>
                    <a:pt x="479639" y="37841"/>
                  </a:lnTo>
                  <a:lnTo>
                    <a:pt x="485846" y="42114"/>
                  </a:lnTo>
                  <a:lnTo>
                    <a:pt x="489884" y="48505"/>
                  </a:lnTo>
                  <a:lnTo>
                    <a:pt x="491280" y="56172"/>
                  </a:lnTo>
                  <a:lnTo>
                    <a:pt x="491242" y="56870"/>
                  </a:lnTo>
                  <a:lnTo>
                    <a:pt x="489919" y="64253"/>
                  </a:lnTo>
                  <a:lnTo>
                    <a:pt x="485952" y="70729"/>
                  </a:lnTo>
                  <a:lnTo>
                    <a:pt x="479794" y="75133"/>
                  </a:lnTo>
                  <a:lnTo>
                    <a:pt x="471817" y="76758"/>
                  </a:lnTo>
                  <a:lnTo>
                    <a:pt x="506514" y="76758"/>
                  </a:lnTo>
                  <a:lnTo>
                    <a:pt x="506514" y="36283"/>
                  </a:lnTo>
                  <a:close/>
                </a:path>
                <a:path w="622935" h="91440">
                  <a:moveTo>
                    <a:pt x="506514" y="24307"/>
                  </a:moveTo>
                  <a:lnTo>
                    <a:pt x="491807" y="24307"/>
                  </a:lnTo>
                  <a:lnTo>
                    <a:pt x="491807" y="32448"/>
                  </a:lnTo>
                  <a:lnTo>
                    <a:pt x="506514" y="32448"/>
                  </a:lnTo>
                  <a:lnTo>
                    <a:pt x="506514" y="24307"/>
                  </a:lnTo>
                  <a:close/>
                </a:path>
                <a:path w="622935" h="91440">
                  <a:moveTo>
                    <a:pt x="287058" y="24307"/>
                  </a:moveTo>
                  <a:lnTo>
                    <a:pt x="271030" y="24307"/>
                  </a:lnTo>
                  <a:lnTo>
                    <a:pt x="271030" y="88849"/>
                  </a:lnTo>
                  <a:lnTo>
                    <a:pt x="287058" y="88849"/>
                  </a:lnTo>
                  <a:lnTo>
                    <a:pt x="287058" y="24307"/>
                  </a:lnTo>
                  <a:close/>
                </a:path>
                <a:path w="622935" h="91440">
                  <a:moveTo>
                    <a:pt x="312902" y="24307"/>
                  </a:moveTo>
                  <a:lnTo>
                    <a:pt x="295071" y="24307"/>
                  </a:lnTo>
                  <a:lnTo>
                    <a:pt x="328193" y="90957"/>
                  </a:lnTo>
                  <a:lnTo>
                    <a:pt x="345339" y="57530"/>
                  </a:lnTo>
                  <a:lnTo>
                    <a:pt x="328637" y="57530"/>
                  </a:lnTo>
                  <a:lnTo>
                    <a:pt x="312902" y="24307"/>
                  </a:lnTo>
                  <a:close/>
                </a:path>
                <a:path w="622935" h="91440">
                  <a:moveTo>
                    <a:pt x="396798" y="22097"/>
                  </a:moveTo>
                  <a:lnTo>
                    <a:pt x="382981" y="24823"/>
                  </a:lnTo>
                  <a:lnTo>
                    <a:pt x="371725" y="32216"/>
                  </a:lnTo>
                  <a:lnTo>
                    <a:pt x="364151" y="43100"/>
                  </a:lnTo>
                  <a:lnTo>
                    <a:pt x="361378" y="56299"/>
                  </a:lnTo>
                  <a:lnTo>
                    <a:pt x="364153" y="69708"/>
                  </a:lnTo>
                  <a:lnTo>
                    <a:pt x="371740" y="80733"/>
                  </a:lnTo>
                  <a:lnTo>
                    <a:pt x="383029" y="88206"/>
                  </a:lnTo>
                  <a:lnTo>
                    <a:pt x="396913" y="90957"/>
                  </a:lnTo>
                  <a:lnTo>
                    <a:pt x="407807" y="89416"/>
                  </a:lnTo>
                  <a:lnTo>
                    <a:pt x="417279" y="84920"/>
                  </a:lnTo>
                  <a:lnTo>
                    <a:pt x="424943" y="77653"/>
                  </a:lnTo>
                  <a:lnTo>
                    <a:pt x="425440" y="76758"/>
                  </a:lnTo>
                  <a:lnTo>
                    <a:pt x="397522" y="76758"/>
                  </a:lnTo>
                  <a:lnTo>
                    <a:pt x="389552" y="75215"/>
                  </a:lnTo>
                  <a:lnTo>
                    <a:pt x="383173" y="70958"/>
                  </a:lnTo>
                  <a:lnTo>
                    <a:pt x="378940" y="64542"/>
                  </a:lnTo>
                  <a:lnTo>
                    <a:pt x="377405" y="56527"/>
                  </a:lnTo>
                  <a:lnTo>
                    <a:pt x="378842" y="48505"/>
                  </a:lnTo>
                  <a:lnTo>
                    <a:pt x="382854" y="42086"/>
                  </a:lnTo>
                  <a:lnTo>
                    <a:pt x="388989" y="37827"/>
                  </a:lnTo>
                  <a:lnTo>
                    <a:pt x="396798" y="36283"/>
                  </a:lnTo>
                  <a:lnTo>
                    <a:pt x="425386" y="36283"/>
                  </a:lnTo>
                  <a:lnTo>
                    <a:pt x="425095" y="35738"/>
                  </a:lnTo>
                  <a:lnTo>
                    <a:pt x="417312" y="28320"/>
                  </a:lnTo>
                  <a:lnTo>
                    <a:pt x="407677" y="23693"/>
                  </a:lnTo>
                  <a:lnTo>
                    <a:pt x="396798" y="22097"/>
                  </a:lnTo>
                  <a:close/>
                </a:path>
                <a:path w="622935" h="91440">
                  <a:moveTo>
                    <a:pt x="430415" y="67805"/>
                  </a:moveTo>
                  <a:lnTo>
                    <a:pt x="412343" y="67805"/>
                  </a:lnTo>
                  <a:lnTo>
                    <a:pt x="408965" y="73037"/>
                  </a:lnTo>
                  <a:lnTo>
                    <a:pt x="404152" y="76758"/>
                  </a:lnTo>
                  <a:lnTo>
                    <a:pt x="425440" y="76758"/>
                  </a:lnTo>
                  <a:lnTo>
                    <a:pt x="430415" y="67805"/>
                  </a:lnTo>
                  <a:close/>
                </a:path>
                <a:path w="622935" h="91440">
                  <a:moveTo>
                    <a:pt x="362381" y="24307"/>
                  </a:moveTo>
                  <a:lnTo>
                    <a:pt x="344398" y="24307"/>
                  </a:lnTo>
                  <a:lnTo>
                    <a:pt x="328637" y="57530"/>
                  </a:lnTo>
                  <a:lnTo>
                    <a:pt x="345339" y="57530"/>
                  </a:lnTo>
                  <a:lnTo>
                    <a:pt x="362381" y="24307"/>
                  </a:lnTo>
                  <a:close/>
                </a:path>
                <a:path w="622935" h="91440">
                  <a:moveTo>
                    <a:pt x="425386" y="36283"/>
                  </a:moveTo>
                  <a:lnTo>
                    <a:pt x="404152" y="36283"/>
                  </a:lnTo>
                  <a:lnTo>
                    <a:pt x="408851" y="39662"/>
                  </a:lnTo>
                  <a:lnTo>
                    <a:pt x="412343" y="45707"/>
                  </a:lnTo>
                  <a:lnTo>
                    <a:pt x="430415" y="45707"/>
                  </a:lnTo>
                  <a:lnTo>
                    <a:pt x="425386" y="36283"/>
                  </a:lnTo>
                  <a:close/>
                </a:path>
              </a:pathLst>
            </a:custGeom>
            <a:solidFill>
              <a:srgbClr val="00293A"/>
            </a:solidFill>
          </p:spPr>
          <p:txBody>
            <a:bodyPr wrap="square" lIns="0" tIns="0" rIns="0" bIns="0" rtlCol="0"/>
            <a:lstStyle/>
            <a:p>
              <a:endParaRPr/>
            </a:p>
          </p:txBody>
        </p:sp>
      </p:grpSp>
    </p:spTree>
    <p:extLst>
      <p:ext uri="{BB962C8B-B14F-4D97-AF65-F5344CB8AC3E}">
        <p14:creationId xmlns:p14="http://schemas.microsoft.com/office/powerpoint/2010/main" val="41353679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2_Title Slide 1">
    <p:spTree>
      <p:nvGrpSpPr>
        <p:cNvPr id="1" name=""/>
        <p:cNvGrpSpPr/>
        <p:nvPr/>
      </p:nvGrpSpPr>
      <p:grpSpPr>
        <a:xfrm>
          <a:off x="0" y="0"/>
          <a:ext cx="0" cy="0"/>
          <a:chOff x="0" y="0"/>
          <a:chExt cx="0" cy="0"/>
        </a:xfrm>
      </p:grpSpPr>
      <p:sp>
        <p:nvSpPr>
          <p:cNvPr id="17" name="object 2">
            <a:extLst>
              <a:ext uri="{FF2B5EF4-FFF2-40B4-BE49-F238E27FC236}">
                <a16:creationId xmlns:a16="http://schemas.microsoft.com/office/drawing/2014/main" id="{9D479BEF-BF9A-084D-A1C1-00C67F1CD646}"/>
              </a:ext>
            </a:extLst>
          </p:cNvPr>
          <p:cNvSpPr/>
          <p:nvPr userDrawn="1"/>
        </p:nvSpPr>
        <p:spPr>
          <a:xfrm>
            <a:off x="0" y="0"/>
            <a:ext cx="12192000" cy="8229600"/>
          </a:xfrm>
          <a:custGeom>
            <a:avLst/>
            <a:gdLst/>
            <a:ahLst/>
            <a:cxnLst/>
            <a:rect l="l" t="t" r="r" b="b"/>
            <a:pathLst>
              <a:path w="12192000" h="8229600">
                <a:moveTo>
                  <a:pt x="12192000" y="0"/>
                </a:moveTo>
                <a:lnTo>
                  <a:pt x="0" y="0"/>
                </a:lnTo>
                <a:lnTo>
                  <a:pt x="0" y="8229600"/>
                </a:lnTo>
                <a:lnTo>
                  <a:pt x="12192000" y="8229600"/>
                </a:lnTo>
                <a:lnTo>
                  <a:pt x="12192000" y="0"/>
                </a:lnTo>
                <a:close/>
              </a:path>
            </a:pathLst>
          </a:custGeom>
          <a:solidFill>
            <a:schemeClr val="tx1"/>
          </a:solidFill>
        </p:spPr>
        <p:txBody>
          <a:bodyPr wrap="square" lIns="0" tIns="0" rIns="0" bIns="0" rtlCol="0"/>
          <a:lstStyle/>
          <a:p>
            <a:endParaRPr/>
          </a:p>
        </p:txBody>
      </p:sp>
      <p:sp>
        <p:nvSpPr>
          <p:cNvPr id="19" name="object 3">
            <a:extLst>
              <a:ext uri="{FF2B5EF4-FFF2-40B4-BE49-F238E27FC236}">
                <a16:creationId xmlns:a16="http://schemas.microsoft.com/office/drawing/2014/main" id="{0B50F8AF-D726-DA48-BA47-C2C1D45A568D}"/>
              </a:ext>
            </a:extLst>
          </p:cNvPr>
          <p:cNvSpPr/>
          <p:nvPr userDrawn="1"/>
        </p:nvSpPr>
        <p:spPr>
          <a:xfrm>
            <a:off x="12767043" y="6798970"/>
            <a:ext cx="949325" cy="273685"/>
          </a:xfrm>
          <a:custGeom>
            <a:avLst/>
            <a:gdLst/>
            <a:ahLst/>
            <a:cxnLst/>
            <a:rect l="l" t="t" r="r" b="b"/>
            <a:pathLst>
              <a:path w="949325" h="273684">
                <a:moveTo>
                  <a:pt x="948956" y="0"/>
                </a:moveTo>
                <a:lnTo>
                  <a:pt x="0" y="0"/>
                </a:lnTo>
                <a:lnTo>
                  <a:pt x="0" y="273342"/>
                </a:lnTo>
                <a:lnTo>
                  <a:pt x="948956" y="273342"/>
                </a:lnTo>
                <a:lnTo>
                  <a:pt x="948956" y="0"/>
                </a:lnTo>
                <a:close/>
              </a:path>
            </a:pathLst>
          </a:custGeom>
          <a:solidFill>
            <a:srgbClr val="00609C"/>
          </a:solidFill>
        </p:spPr>
        <p:txBody>
          <a:bodyPr wrap="square" lIns="0" tIns="0" rIns="0" bIns="0" rtlCol="0"/>
          <a:lstStyle/>
          <a:p>
            <a:endParaRPr/>
          </a:p>
        </p:txBody>
      </p:sp>
      <p:sp>
        <p:nvSpPr>
          <p:cNvPr id="20" name="object 4">
            <a:extLst>
              <a:ext uri="{FF2B5EF4-FFF2-40B4-BE49-F238E27FC236}">
                <a16:creationId xmlns:a16="http://schemas.microsoft.com/office/drawing/2014/main" id="{37C99BEA-AC0F-6448-B8F6-2A55E4D9F576}"/>
              </a:ext>
            </a:extLst>
          </p:cNvPr>
          <p:cNvSpPr/>
          <p:nvPr userDrawn="1"/>
        </p:nvSpPr>
        <p:spPr>
          <a:xfrm>
            <a:off x="12767043" y="6279680"/>
            <a:ext cx="949325" cy="432434"/>
          </a:xfrm>
          <a:custGeom>
            <a:avLst/>
            <a:gdLst/>
            <a:ahLst/>
            <a:cxnLst/>
            <a:rect l="l" t="t" r="r" b="b"/>
            <a:pathLst>
              <a:path w="949325" h="432434">
                <a:moveTo>
                  <a:pt x="948956" y="0"/>
                </a:moveTo>
                <a:lnTo>
                  <a:pt x="0" y="0"/>
                </a:lnTo>
                <a:lnTo>
                  <a:pt x="0" y="432320"/>
                </a:lnTo>
                <a:lnTo>
                  <a:pt x="948956" y="432320"/>
                </a:lnTo>
                <a:lnTo>
                  <a:pt x="948956" y="0"/>
                </a:lnTo>
                <a:close/>
              </a:path>
            </a:pathLst>
          </a:custGeom>
          <a:solidFill>
            <a:srgbClr val="00293A"/>
          </a:solidFill>
        </p:spPr>
        <p:txBody>
          <a:bodyPr wrap="square" lIns="0" tIns="0" rIns="0" bIns="0" rtlCol="0"/>
          <a:lstStyle/>
          <a:p>
            <a:endParaRPr/>
          </a:p>
        </p:txBody>
      </p:sp>
      <p:sp>
        <p:nvSpPr>
          <p:cNvPr id="21" name="object 5">
            <a:extLst>
              <a:ext uri="{FF2B5EF4-FFF2-40B4-BE49-F238E27FC236}">
                <a16:creationId xmlns:a16="http://schemas.microsoft.com/office/drawing/2014/main" id="{6A18AD97-F1C9-9C4D-B11F-69D6A869FB78}"/>
              </a:ext>
            </a:extLst>
          </p:cNvPr>
          <p:cNvSpPr/>
          <p:nvPr userDrawn="1"/>
        </p:nvSpPr>
        <p:spPr>
          <a:xfrm>
            <a:off x="12767043" y="7159269"/>
            <a:ext cx="949325" cy="130810"/>
          </a:xfrm>
          <a:custGeom>
            <a:avLst/>
            <a:gdLst/>
            <a:ahLst/>
            <a:cxnLst/>
            <a:rect l="l" t="t" r="r" b="b"/>
            <a:pathLst>
              <a:path w="949325" h="130809">
                <a:moveTo>
                  <a:pt x="948956" y="0"/>
                </a:moveTo>
                <a:lnTo>
                  <a:pt x="0" y="0"/>
                </a:lnTo>
                <a:lnTo>
                  <a:pt x="0" y="130543"/>
                </a:lnTo>
                <a:lnTo>
                  <a:pt x="948956" y="130543"/>
                </a:lnTo>
                <a:lnTo>
                  <a:pt x="948956" y="0"/>
                </a:lnTo>
                <a:close/>
              </a:path>
            </a:pathLst>
          </a:custGeom>
          <a:solidFill>
            <a:srgbClr val="05A7E0"/>
          </a:solidFill>
        </p:spPr>
        <p:txBody>
          <a:bodyPr wrap="square" lIns="0" tIns="0" rIns="0" bIns="0" rtlCol="0"/>
          <a:lstStyle/>
          <a:p>
            <a:endParaRPr/>
          </a:p>
        </p:txBody>
      </p:sp>
      <p:sp>
        <p:nvSpPr>
          <p:cNvPr id="22" name="object 6">
            <a:extLst>
              <a:ext uri="{FF2B5EF4-FFF2-40B4-BE49-F238E27FC236}">
                <a16:creationId xmlns:a16="http://schemas.microsoft.com/office/drawing/2014/main" id="{3EFDE0FA-8F00-9A4D-B735-FB1C5541A246}"/>
              </a:ext>
            </a:extLst>
          </p:cNvPr>
          <p:cNvSpPr/>
          <p:nvPr userDrawn="1"/>
        </p:nvSpPr>
        <p:spPr>
          <a:xfrm>
            <a:off x="13104815" y="4615442"/>
            <a:ext cx="216535" cy="1428115"/>
          </a:xfrm>
          <a:custGeom>
            <a:avLst/>
            <a:gdLst/>
            <a:ahLst/>
            <a:cxnLst/>
            <a:rect l="l" t="t" r="r" b="b"/>
            <a:pathLst>
              <a:path w="216534" h="1428114">
                <a:moveTo>
                  <a:pt x="134035" y="1015618"/>
                </a:moveTo>
                <a:lnTo>
                  <a:pt x="102642" y="1021783"/>
                </a:lnTo>
                <a:lnTo>
                  <a:pt x="76692" y="1038826"/>
                </a:lnTo>
                <a:lnTo>
                  <a:pt x="59033" y="1064573"/>
                </a:lnTo>
                <a:lnTo>
                  <a:pt x="52514" y="1096848"/>
                </a:lnTo>
                <a:lnTo>
                  <a:pt x="59120" y="1129097"/>
                </a:lnTo>
                <a:lnTo>
                  <a:pt x="76969" y="1155049"/>
                </a:lnTo>
                <a:lnTo>
                  <a:pt x="103108" y="1172346"/>
                </a:lnTo>
                <a:lnTo>
                  <a:pt x="134581" y="1178636"/>
                </a:lnTo>
                <a:lnTo>
                  <a:pt x="165968" y="1172191"/>
                </a:lnTo>
                <a:lnTo>
                  <a:pt x="191914" y="1154634"/>
                </a:lnTo>
                <a:lnTo>
                  <a:pt x="200565" y="1141895"/>
                </a:lnTo>
                <a:lnTo>
                  <a:pt x="134581" y="1141895"/>
                </a:lnTo>
                <a:lnTo>
                  <a:pt x="116188" y="1138357"/>
                </a:lnTo>
                <a:lnTo>
                  <a:pt x="100772" y="1128731"/>
                </a:lnTo>
                <a:lnTo>
                  <a:pt x="90174" y="1114495"/>
                </a:lnTo>
                <a:lnTo>
                  <a:pt x="86232" y="1097127"/>
                </a:lnTo>
                <a:lnTo>
                  <a:pt x="90295" y="1079175"/>
                </a:lnTo>
                <a:lnTo>
                  <a:pt x="101117" y="1065004"/>
                </a:lnTo>
                <a:lnTo>
                  <a:pt x="116654" y="1055702"/>
                </a:lnTo>
                <a:lnTo>
                  <a:pt x="134861" y="1052360"/>
                </a:lnTo>
                <a:lnTo>
                  <a:pt x="201585" y="1052360"/>
                </a:lnTo>
                <a:lnTo>
                  <a:pt x="192260" y="1038621"/>
                </a:lnTo>
                <a:lnTo>
                  <a:pt x="166203" y="1021706"/>
                </a:lnTo>
                <a:lnTo>
                  <a:pt x="134035" y="1015618"/>
                </a:lnTo>
                <a:close/>
              </a:path>
              <a:path w="216534" h="1428114">
                <a:moveTo>
                  <a:pt x="201585" y="1052360"/>
                </a:moveTo>
                <a:lnTo>
                  <a:pt x="134861" y="1052360"/>
                </a:lnTo>
                <a:lnTo>
                  <a:pt x="153007" y="1055659"/>
                </a:lnTo>
                <a:lnTo>
                  <a:pt x="168152" y="1064864"/>
                </a:lnTo>
                <a:lnTo>
                  <a:pt x="178532" y="1078940"/>
                </a:lnTo>
                <a:lnTo>
                  <a:pt x="182384" y="1096848"/>
                </a:lnTo>
                <a:lnTo>
                  <a:pt x="178528" y="1114961"/>
                </a:lnTo>
                <a:lnTo>
                  <a:pt x="168117" y="1129215"/>
                </a:lnTo>
                <a:lnTo>
                  <a:pt x="152889" y="1138548"/>
                </a:lnTo>
                <a:lnTo>
                  <a:pt x="134581" y="1141895"/>
                </a:lnTo>
                <a:lnTo>
                  <a:pt x="200565" y="1141895"/>
                </a:lnTo>
                <a:lnTo>
                  <a:pt x="209571" y="1128631"/>
                </a:lnTo>
                <a:lnTo>
                  <a:pt x="216090" y="1096848"/>
                </a:lnTo>
                <a:lnTo>
                  <a:pt x="209718" y="1064342"/>
                </a:lnTo>
                <a:lnTo>
                  <a:pt x="201585" y="1052360"/>
                </a:lnTo>
                <a:close/>
              </a:path>
              <a:path w="216534" h="1428114">
                <a:moveTo>
                  <a:pt x="211124" y="1197483"/>
                </a:moveTo>
                <a:lnTo>
                  <a:pt x="118833" y="1197483"/>
                </a:lnTo>
                <a:lnTo>
                  <a:pt x="88658" y="1202612"/>
                </a:lnTo>
                <a:lnTo>
                  <a:pt x="68062" y="1216342"/>
                </a:lnTo>
                <a:lnTo>
                  <a:pt x="56272" y="1236187"/>
                </a:lnTo>
                <a:lnTo>
                  <a:pt x="52514" y="1259662"/>
                </a:lnTo>
                <a:lnTo>
                  <a:pt x="53822" y="1274379"/>
                </a:lnTo>
                <a:lnTo>
                  <a:pt x="58005" y="1287494"/>
                </a:lnTo>
                <a:lnTo>
                  <a:pt x="65453" y="1299056"/>
                </a:lnTo>
                <a:lnTo>
                  <a:pt x="76555" y="1309115"/>
                </a:lnTo>
                <a:lnTo>
                  <a:pt x="66268" y="1317614"/>
                </a:lnTo>
                <a:lnTo>
                  <a:pt x="58729" y="1328005"/>
                </a:lnTo>
                <a:lnTo>
                  <a:pt x="54093" y="1340003"/>
                </a:lnTo>
                <a:lnTo>
                  <a:pt x="52514" y="1353324"/>
                </a:lnTo>
                <a:lnTo>
                  <a:pt x="53694" y="1366111"/>
                </a:lnTo>
                <a:lnTo>
                  <a:pt x="57180" y="1377292"/>
                </a:lnTo>
                <a:lnTo>
                  <a:pt x="62892" y="1386507"/>
                </a:lnTo>
                <a:lnTo>
                  <a:pt x="70751" y="1393393"/>
                </a:lnTo>
                <a:lnTo>
                  <a:pt x="70751" y="1393939"/>
                </a:lnTo>
                <a:lnTo>
                  <a:pt x="57772" y="1393939"/>
                </a:lnTo>
                <a:lnTo>
                  <a:pt x="57772" y="1427657"/>
                </a:lnTo>
                <a:lnTo>
                  <a:pt x="211124" y="1427657"/>
                </a:lnTo>
                <a:lnTo>
                  <a:pt x="211124" y="1390903"/>
                </a:lnTo>
                <a:lnTo>
                  <a:pt x="132918" y="1390903"/>
                </a:lnTo>
                <a:lnTo>
                  <a:pt x="111173" y="1389043"/>
                </a:lnTo>
                <a:lnTo>
                  <a:pt x="96731" y="1383479"/>
                </a:lnTo>
                <a:lnTo>
                  <a:pt x="88710" y="1374235"/>
                </a:lnTo>
                <a:lnTo>
                  <a:pt x="86232" y="1361338"/>
                </a:lnTo>
                <a:lnTo>
                  <a:pt x="89052" y="1348074"/>
                </a:lnTo>
                <a:lnTo>
                  <a:pt x="96974" y="1338568"/>
                </a:lnTo>
                <a:lnTo>
                  <a:pt x="109196" y="1332847"/>
                </a:lnTo>
                <a:lnTo>
                  <a:pt x="124917" y="1330934"/>
                </a:lnTo>
                <a:lnTo>
                  <a:pt x="211124" y="1330934"/>
                </a:lnTo>
                <a:lnTo>
                  <a:pt x="211124" y="1294193"/>
                </a:lnTo>
                <a:lnTo>
                  <a:pt x="127126" y="1294193"/>
                </a:lnTo>
                <a:lnTo>
                  <a:pt x="105928" y="1290933"/>
                </a:lnTo>
                <a:lnTo>
                  <a:pt x="93516" y="1282828"/>
                </a:lnTo>
                <a:lnTo>
                  <a:pt x="87686" y="1272392"/>
                </a:lnTo>
                <a:lnTo>
                  <a:pt x="86232" y="1262138"/>
                </a:lnTo>
                <a:lnTo>
                  <a:pt x="88857" y="1249967"/>
                </a:lnTo>
                <a:lnTo>
                  <a:pt x="96454" y="1241244"/>
                </a:lnTo>
                <a:lnTo>
                  <a:pt x="108612" y="1235992"/>
                </a:lnTo>
                <a:lnTo>
                  <a:pt x="124917" y="1234236"/>
                </a:lnTo>
                <a:lnTo>
                  <a:pt x="211124" y="1234236"/>
                </a:lnTo>
                <a:lnTo>
                  <a:pt x="211124" y="1197483"/>
                </a:lnTo>
                <a:close/>
              </a:path>
              <a:path w="216534" h="1428114">
                <a:moveTo>
                  <a:pt x="211124" y="840663"/>
                </a:moveTo>
                <a:lnTo>
                  <a:pt x="0" y="840663"/>
                </a:lnTo>
                <a:lnTo>
                  <a:pt x="0" y="877404"/>
                </a:lnTo>
                <a:lnTo>
                  <a:pt x="71297" y="877404"/>
                </a:lnTo>
                <a:lnTo>
                  <a:pt x="62656" y="887643"/>
                </a:lnTo>
                <a:lnTo>
                  <a:pt x="56834" y="898345"/>
                </a:lnTo>
                <a:lnTo>
                  <a:pt x="53547" y="909978"/>
                </a:lnTo>
                <a:lnTo>
                  <a:pt x="52514" y="923010"/>
                </a:lnTo>
                <a:lnTo>
                  <a:pt x="58499" y="952491"/>
                </a:lnTo>
                <a:lnTo>
                  <a:pt x="75312" y="977750"/>
                </a:lnTo>
                <a:lnTo>
                  <a:pt x="101243" y="995394"/>
                </a:lnTo>
                <a:lnTo>
                  <a:pt x="134581" y="1002029"/>
                </a:lnTo>
                <a:lnTo>
                  <a:pt x="166552" y="995834"/>
                </a:lnTo>
                <a:lnTo>
                  <a:pt x="192433" y="978992"/>
                </a:lnTo>
                <a:lnTo>
                  <a:pt x="201983" y="965288"/>
                </a:lnTo>
                <a:lnTo>
                  <a:pt x="133197" y="965288"/>
                </a:lnTo>
                <a:lnTo>
                  <a:pt x="115138" y="961515"/>
                </a:lnTo>
                <a:lnTo>
                  <a:pt x="100185" y="951471"/>
                </a:lnTo>
                <a:lnTo>
                  <a:pt x="89997" y="937074"/>
                </a:lnTo>
                <a:lnTo>
                  <a:pt x="86232" y="920241"/>
                </a:lnTo>
                <a:lnTo>
                  <a:pt x="90170" y="902161"/>
                </a:lnTo>
                <a:lnTo>
                  <a:pt x="100739" y="887706"/>
                </a:lnTo>
                <a:lnTo>
                  <a:pt x="116076" y="878120"/>
                </a:lnTo>
                <a:lnTo>
                  <a:pt x="134315" y="874648"/>
                </a:lnTo>
                <a:lnTo>
                  <a:pt x="192328" y="874648"/>
                </a:lnTo>
                <a:lnTo>
                  <a:pt x="192328" y="874369"/>
                </a:lnTo>
                <a:lnTo>
                  <a:pt x="211124" y="874369"/>
                </a:lnTo>
                <a:lnTo>
                  <a:pt x="211124" y="840663"/>
                </a:lnTo>
                <a:close/>
              </a:path>
              <a:path w="216534" h="1428114">
                <a:moveTo>
                  <a:pt x="192328" y="874648"/>
                </a:moveTo>
                <a:lnTo>
                  <a:pt x="134315" y="874648"/>
                </a:lnTo>
                <a:lnTo>
                  <a:pt x="152895" y="878232"/>
                </a:lnTo>
                <a:lnTo>
                  <a:pt x="168189" y="887980"/>
                </a:lnTo>
                <a:lnTo>
                  <a:pt x="178563" y="902391"/>
                </a:lnTo>
                <a:lnTo>
                  <a:pt x="182384" y="919962"/>
                </a:lnTo>
                <a:lnTo>
                  <a:pt x="178506" y="937771"/>
                </a:lnTo>
                <a:lnTo>
                  <a:pt x="167944" y="952160"/>
                </a:lnTo>
                <a:lnTo>
                  <a:pt x="152305" y="961782"/>
                </a:lnTo>
                <a:lnTo>
                  <a:pt x="133197" y="965288"/>
                </a:lnTo>
                <a:lnTo>
                  <a:pt x="201983" y="965288"/>
                </a:lnTo>
                <a:lnTo>
                  <a:pt x="209766" y="954120"/>
                </a:lnTo>
                <a:lnTo>
                  <a:pt x="216090" y="923836"/>
                </a:lnTo>
                <a:lnTo>
                  <a:pt x="214554" y="909084"/>
                </a:lnTo>
                <a:lnTo>
                  <a:pt x="210015" y="895548"/>
                </a:lnTo>
                <a:lnTo>
                  <a:pt x="202572" y="883929"/>
                </a:lnTo>
                <a:lnTo>
                  <a:pt x="192328" y="874928"/>
                </a:lnTo>
                <a:lnTo>
                  <a:pt x="192328" y="874648"/>
                </a:lnTo>
                <a:close/>
              </a:path>
              <a:path w="216534" h="1428114">
                <a:moveTo>
                  <a:pt x="18821" y="768896"/>
                </a:moveTo>
                <a:lnTo>
                  <a:pt x="11492" y="770374"/>
                </a:lnTo>
                <a:lnTo>
                  <a:pt x="5510" y="774404"/>
                </a:lnTo>
                <a:lnTo>
                  <a:pt x="1478" y="780383"/>
                </a:lnTo>
                <a:lnTo>
                  <a:pt x="0" y="787704"/>
                </a:lnTo>
                <a:lnTo>
                  <a:pt x="1478" y="795026"/>
                </a:lnTo>
                <a:lnTo>
                  <a:pt x="5510" y="801004"/>
                </a:lnTo>
                <a:lnTo>
                  <a:pt x="11492" y="805035"/>
                </a:lnTo>
                <a:lnTo>
                  <a:pt x="18821" y="806513"/>
                </a:lnTo>
                <a:lnTo>
                  <a:pt x="26135" y="805035"/>
                </a:lnTo>
                <a:lnTo>
                  <a:pt x="32110" y="801004"/>
                </a:lnTo>
                <a:lnTo>
                  <a:pt x="36139" y="795026"/>
                </a:lnTo>
                <a:lnTo>
                  <a:pt x="37617" y="787704"/>
                </a:lnTo>
                <a:lnTo>
                  <a:pt x="36139" y="780383"/>
                </a:lnTo>
                <a:lnTo>
                  <a:pt x="32110" y="774404"/>
                </a:lnTo>
                <a:lnTo>
                  <a:pt x="26135" y="770374"/>
                </a:lnTo>
                <a:lnTo>
                  <a:pt x="18821" y="768896"/>
                </a:lnTo>
                <a:close/>
              </a:path>
              <a:path w="216534" h="1428114">
                <a:moveTo>
                  <a:pt x="88163" y="164350"/>
                </a:moveTo>
                <a:lnTo>
                  <a:pt x="52514" y="164350"/>
                </a:lnTo>
                <a:lnTo>
                  <a:pt x="52514" y="165176"/>
                </a:lnTo>
                <a:lnTo>
                  <a:pt x="53429" y="176645"/>
                </a:lnTo>
                <a:lnTo>
                  <a:pt x="56519" y="185626"/>
                </a:lnTo>
                <a:lnTo>
                  <a:pt x="62303" y="193154"/>
                </a:lnTo>
                <a:lnTo>
                  <a:pt x="71297" y="200266"/>
                </a:lnTo>
                <a:lnTo>
                  <a:pt x="71297" y="200825"/>
                </a:lnTo>
                <a:lnTo>
                  <a:pt x="57772" y="200825"/>
                </a:lnTo>
                <a:lnTo>
                  <a:pt x="57772" y="234530"/>
                </a:lnTo>
                <a:lnTo>
                  <a:pt x="211124" y="234530"/>
                </a:lnTo>
                <a:lnTo>
                  <a:pt x="211124" y="197777"/>
                </a:lnTo>
                <a:lnTo>
                  <a:pt x="123812" y="197777"/>
                </a:lnTo>
                <a:lnTo>
                  <a:pt x="108676" y="195661"/>
                </a:lnTo>
                <a:lnTo>
                  <a:pt x="97691" y="189350"/>
                </a:lnTo>
                <a:lnTo>
                  <a:pt x="90854" y="178896"/>
                </a:lnTo>
                <a:lnTo>
                  <a:pt x="88163" y="164350"/>
                </a:lnTo>
                <a:close/>
              </a:path>
              <a:path w="216534" h="1428114">
                <a:moveTo>
                  <a:pt x="138175" y="0"/>
                </a:moveTo>
                <a:lnTo>
                  <a:pt x="132372" y="0"/>
                </a:lnTo>
                <a:lnTo>
                  <a:pt x="101008" y="6134"/>
                </a:lnTo>
                <a:lnTo>
                  <a:pt x="75655" y="22966"/>
                </a:lnTo>
                <a:lnTo>
                  <a:pt x="58696" y="48139"/>
                </a:lnTo>
                <a:lnTo>
                  <a:pt x="52514" y="79298"/>
                </a:lnTo>
                <a:lnTo>
                  <a:pt x="59008" y="111606"/>
                </a:lnTo>
                <a:lnTo>
                  <a:pt x="76695" y="137152"/>
                </a:lnTo>
                <a:lnTo>
                  <a:pt x="102877" y="153942"/>
                </a:lnTo>
                <a:lnTo>
                  <a:pt x="134861" y="159981"/>
                </a:lnTo>
                <a:lnTo>
                  <a:pt x="166670" y="153821"/>
                </a:lnTo>
                <a:lnTo>
                  <a:pt x="192468" y="136807"/>
                </a:lnTo>
                <a:lnTo>
                  <a:pt x="202178" y="122402"/>
                </a:lnTo>
                <a:lnTo>
                  <a:pt x="121323" y="122402"/>
                </a:lnTo>
                <a:lnTo>
                  <a:pt x="105928" y="116055"/>
                </a:lnTo>
                <a:lnTo>
                  <a:pt x="94967" y="106237"/>
                </a:lnTo>
                <a:lnTo>
                  <a:pt x="88411" y="93725"/>
                </a:lnTo>
                <a:lnTo>
                  <a:pt x="86232" y="79298"/>
                </a:lnTo>
                <a:lnTo>
                  <a:pt x="88606" y="63609"/>
                </a:lnTo>
                <a:lnTo>
                  <a:pt x="95486" y="51184"/>
                </a:lnTo>
                <a:lnTo>
                  <a:pt x="106512" y="42383"/>
                </a:lnTo>
                <a:lnTo>
                  <a:pt x="121323" y="37566"/>
                </a:lnTo>
                <a:lnTo>
                  <a:pt x="150888" y="37566"/>
                </a:lnTo>
                <a:lnTo>
                  <a:pt x="150888" y="2209"/>
                </a:lnTo>
                <a:lnTo>
                  <a:pt x="144259" y="825"/>
                </a:lnTo>
                <a:lnTo>
                  <a:pt x="138175" y="0"/>
                </a:lnTo>
                <a:close/>
              </a:path>
              <a:path w="216534" h="1428114">
                <a:moveTo>
                  <a:pt x="150888" y="37566"/>
                </a:moveTo>
                <a:lnTo>
                  <a:pt x="121323" y="37566"/>
                </a:lnTo>
                <a:lnTo>
                  <a:pt x="121323" y="122402"/>
                </a:lnTo>
                <a:lnTo>
                  <a:pt x="202178" y="122402"/>
                </a:lnTo>
                <a:lnTo>
                  <a:pt x="202923" y="121297"/>
                </a:lnTo>
                <a:lnTo>
                  <a:pt x="150888" y="121297"/>
                </a:lnTo>
                <a:lnTo>
                  <a:pt x="150888" y="37566"/>
                </a:lnTo>
                <a:close/>
              </a:path>
              <a:path w="216534" h="1428114">
                <a:moveTo>
                  <a:pt x="162763" y="4965"/>
                </a:moveTo>
                <a:lnTo>
                  <a:pt x="162763" y="43649"/>
                </a:lnTo>
                <a:lnTo>
                  <a:pt x="171540" y="50189"/>
                </a:lnTo>
                <a:lnTo>
                  <a:pt x="177650" y="58434"/>
                </a:lnTo>
                <a:lnTo>
                  <a:pt x="181222" y="68129"/>
                </a:lnTo>
                <a:lnTo>
                  <a:pt x="182384" y="79019"/>
                </a:lnTo>
                <a:lnTo>
                  <a:pt x="179365" y="94794"/>
                </a:lnTo>
                <a:lnTo>
                  <a:pt x="171708" y="107616"/>
                </a:lnTo>
                <a:lnTo>
                  <a:pt x="161516" y="116709"/>
                </a:lnTo>
                <a:lnTo>
                  <a:pt x="150888" y="121297"/>
                </a:lnTo>
                <a:lnTo>
                  <a:pt x="202923" y="121297"/>
                </a:lnTo>
                <a:lnTo>
                  <a:pt x="209770" y="111140"/>
                </a:lnTo>
                <a:lnTo>
                  <a:pt x="216090" y="79019"/>
                </a:lnTo>
                <a:lnTo>
                  <a:pt x="212110" y="55093"/>
                </a:lnTo>
                <a:lnTo>
                  <a:pt x="201033" y="33496"/>
                </a:lnTo>
                <a:lnTo>
                  <a:pt x="184152" y="16147"/>
                </a:lnTo>
                <a:lnTo>
                  <a:pt x="162763" y="4965"/>
                </a:lnTo>
                <a:close/>
              </a:path>
              <a:path w="216534" h="1428114">
                <a:moveTo>
                  <a:pt x="192049" y="299770"/>
                </a:moveTo>
                <a:lnTo>
                  <a:pt x="77114" y="299770"/>
                </a:lnTo>
                <a:lnTo>
                  <a:pt x="77114" y="300316"/>
                </a:lnTo>
                <a:lnTo>
                  <a:pt x="68255" y="308617"/>
                </a:lnTo>
                <a:lnTo>
                  <a:pt x="60356" y="320670"/>
                </a:lnTo>
                <a:lnTo>
                  <a:pt x="54686" y="335258"/>
                </a:lnTo>
                <a:lnTo>
                  <a:pt x="52514" y="351167"/>
                </a:lnTo>
                <a:lnTo>
                  <a:pt x="58908" y="381937"/>
                </a:lnTo>
                <a:lnTo>
                  <a:pt x="76312" y="406255"/>
                </a:lnTo>
                <a:lnTo>
                  <a:pt x="102058" y="422231"/>
                </a:lnTo>
                <a:lnTo>
                  <a:pt x="133476" y="427977"/>
                </a:lnTo>
                <a:lnTo>
                  <a:pt x="165968" y="422426"/>
                </a:lnTo>
                <a:lnTo>
                  <a:pt x="192190" y="406981"/>
                </a:lnTo>
                <a:lnTo>
                  <a:pt x="203914" y="391236"/>
                </a:lnTo>
                <a:lnTo>
                  <a:pt x="135140" y="391236"/>
                </a:lnTo>
                <a:lnTo>
                  <a:pt x="115951" y="387764"/>
                </a:lnTo>
                <a:lnTo>
                  <a:pt x="100428" y="378212"/>
                </a:lnTo>
                <a:lnTo>
                  <a:pt x="90027" y="363836"/>
                </a:lnTo>
                <a:lnTo>
                  <a:pt x="86232" y="345909"/>
                </a:lnTo>
                <a:lnTo>
                  <a:pt x="89932" y="327686"/>
                </a:lnTo>
                <a:lnTo>
                  <a:pt x="100080" y="313448"/>
                </a:lnTo>
                <a:lnTo>
                  <a:pt x="115256" y="304183"/>
                </a:lnTo>
                <a:lnTo>
                  <a:pt x="134035" y="300875"/>
                </a:lnTo>
                <a:lnTo>
                  <a:pt x="193048" y="300875"/>
                </a:lnTo>
                <a:lnTo>
                  <a:pt x="192049" y="299770"/>
                </a:lnTo>
                <a:close/>
              </a:path>
              <a:path w="216534" h="1428114">
                <a:moveTo>
                  <a:pt x="193048" y="300875"/>
                </a:moveTo>
                <a:lnTo>
                  <a:pt x="134035" y="300875"/>
                </a:lnTo>
                <a:lnTo>
                  <a:pt x="152659" y="304100"/>
                </a:lnTo>
                <a:lnTo>
                  <a:pt x="168049" y="313204"/>
                </a:lnTo>
                <a:lnTo>
                  <a:pt x="178519" y="327332"/>
                </a:lnTo>
                <a:lnTo>
                  <a:pt x="182384" y="345630"/>
                </a:lnTo>
                <a:lnTo>
                  <a:pt x="178615" y="363718"/>
                </a:lnTo>
                <a:lnTo>
                  <a:pt x="168397" y="378177"/>
                </a:lnTo>
                <a:lnTo>
                  <a:pt x="153338" y="387768"/>
                </a:lnTo>
                <a:lnTo>
                  <a:pt x="135140" y="391236"/>
                </a:lnTo>
                <a:lnTo>
                  <a:pt x="203914" y="391236"/>
                </a:lnTo>
                <a:lnTo>
                  <a:pt x="209709" y="383453"/>
                </a:lnTo>
                <a:lnTo>
                  <a:pt x="216090" y="353656"/>
                </a:lnTo>
                <a:lnTo>
                  <a:pt x="214355" y="338898"/>
                </a:lnTo>
                <a:lnTo>
                  <a:pt x="209461" y="324118"/>
                </a:lnTo>
                <a:lnTo>
                  <a:pt x="201870" y="310635"/>
                </a:lnTo>
                <a:lnTo>
                  <a:pt x="193048" y="300875"/>
                </a:lnTo>
                <a:close/>
              </a:path>
              <a:path w="216534" h="1428114">
                <a:moveTo>
                  <a:pt x="211124" y="266052"/>
                </a:moveTo>
                <a:lnTo>
                  <a:pt x="57772" y="266052"/>
                </a:lnTo>
                <a:lnTo>
                  <a:pt x="57772" y="299770"/>
                </a:lnTo>
                <a:lnTo>
                  <a:pt x="211124" y="299770"/>
                </a:lnTo>
                <a:lnTo>
                  <a:pt x="211124" y="266052"/>
                </a:lnTo>
                <a:close/>
              </a:path>
              <a:path w="216534" h="1428114">
                <a:moveTo>
                  <a:pt x="211124" y="769327"/>
                </a:moveTo>
                <a:lnTo>
                  <a:pt x="57772" y="769327"/>
                </a:lnTo>
                <a:lnTo>
                  <a:pt x="57772" y="806081"/>
                </a:lnTo>
                <a:lnTo>
                  <a:pt x="211124" y="806081"/>
                </a:lnTo>
                <a:lnTo>
                  <a:pt x="211124" y="769327"/>
                </a:lnTo>
                <a:close/>
              </a:path>
              <a:path w="216534" h="1428114">
                <a:moveTo>
                  <a:pt x="57772" y="596582"/>
                </a:moveTo>
                <a:lnTo>
                  <a:pt x="57772" y="637832"/>
                </a:lnTo>
                <a:lnTo>
                  <a:pt x="136702" y="673988"/>
                </a:lnTo>
                <a:lnTo>
                  <a:pt x="57772" y="710069"/>
                </a:lnTo>
                <a:lnTo>
                  <a:pt x="57772" y="750938"/>
                </a:lnTo>
                <a:lnTo>
                  <a:pt x="216090" y="674992"/>
                </a:lnTo>
                <a:lnTo>
                  <a:pt x="57772" y="596582"/>
                </a:lnTo>
                <a:close/>
              </a:path>
              <a:path w="216534" h="1428114">
                <a:moveTo>
                  <a:pt x="108610" y="440575"/>
                </a:moveTo>
                <a:lnTo>
                  <a:pt x="84923" y="452778"/>
                </a:lnTo>
                <a:lnTo>
                  <a:pt x="67298" y="470623"/>
                </a:lnTo>
                <a:lnTo>
                  <a:pt x="56305" y="492717"/>
                </a:lnTo>
                <a:lnTo>
                  <a:pt x="52514" y="517664"/>
                </a:lnTo>
                <a:lnTo>
                  <a:pt x="58991" y="549362"/>
                </a:lnTo>
                <a:lnTo>
                  <a:pt x="76557" y="575178"/>
                </a:lnTo>
                <a:lnTo>
                  <a:pt x="102411" y="592547"/>
                </a:lnTo>
                <a:lnTo>
                  <a:pt x="133756" y="598906"/>
                </a:lnTo>
                <a:lnTo>
                  <a:pt x="165619" y="592542"/>
                </a:lnTo>
                <a:lnTo>
                  <a:pt x="191811" y="575143"/>
                </a:lnTo>
                <a:lnTo>
                  <a:pt x="200713" y="562152"/>
                </a:lnTo>
                <a:lnTo>
                  <a:pt x="134315" y="562152"/>
                </a:lnTo>
                <a:lnTo>
                  <a:pt x="115256" y="558855"/>
                </a:lnTo>
                <a:lnTo>
                  <a:pt x="100010" y="549652"/>
                </a:lnTo>
                <a:lnTo>
                  <a:pt x="89897" y="535578"/>
                </a:lnTo>
                <a:lnTo>
                  <a:pt x="86232" y="517664"/>
                </a:lnTo>
                <a:lnTo>
                  <a:pt x="87709" y="506113"/>
                </a:lnTo>
                <a:lnTo>
                  <a:pt x="92035" y="496531"/>
                </a:lnTo>
                <a:lnTo>
                  <a:pt x="99054" y="488607"/>
                </a:lnTo>
                <a:lnTo>
                  <a:pt x="108610" y="482028"/>
                </a:lnTo>
                <a:lnTo>
                  <a:pt x="108610" y="440575"/>
                </a:lnTo>
                <a:close/>
              </a:path>
              <a:path w="216534" h="1428114">
                <a:moveTo>
                  <a:pt x="161112" y="440575"/>
                </a:moveTo>
                <a:lnTo>
                  <a:pt x="161112" y="482028"/>
                </a:lnTo>
                <a:lnTo>
                  <a:pt x="169675" y="488463"/>
                </a:lnTo>
                <a:lnTo>
                  <a:pt x="176406" y="496220"/>
                </a:lnTo>
                <a:lnTo>
                  <a:pt x="180807" y="505377"/>
                </a:lnTo>
                <a:lnTo>
                  <a:pt x="182384" y="516013"/>
                </a:lnTo>
                <a:lnTo>
                  <a:pt x="178718" y="534297"/>
                </a:lnTo>
                <a:lnTo>
                  <a:pt x="168603" y="548927"/>
                </a:lnTo>
                <a:lnTo>
                  <a:pt x="153361" y="558635"/>
                </a:lnTo>
                <a:lnTo>
                  <a:pt x="134315" y="562152"/>
                </a:lnTo>
                <a:lnTo>
                  <a:pt x="200713" y="562152"/>
                </a:lnTo>
                <a:lnTo>
                  <a:pt x="209558" y="549245"/>
                </a:lnTo>
                <a:lnTo>
                  <a:pt x="216090" y="517385"/>
                </a:lnTo>
                <a:lnTo>
                  <a:pt x="212434" y="492405"/>
                </a:lnTo>
                <a:lnTo>
                  <a:pt x="201760" y="470688"/>
                </a:lnTo>
                <a:lnTo>
                  <a:pt x="184506" y="453118"/>
                </a:lnTo>
                <a:lnTo>
                  <a:pt x="161112" y="440575"/>
                </a:lnTo>
                <a:close/>
              </a:path>
            </a:pathLst>
          </a:custGeom>
          <a:solidFill>
            <a:srgbClr val="00293A"/>
          </a:solidFill>
        </p:spPr>
        <p:txBody>
          <a:bodyPr wrap="square" lIns="0" tIns="0" rIns="0" bIns="0" rtlCol="0"/>
          <a:lstStyle/>
          <a:p>
            <a:endParaRPr/>
          </a:p>
        </p:txBody>
      </p:sp>
      <p:sp>
        <p:nvSpPr>
          <p:cNvPr id="3" name="Text Placeholder 2">
            <a:extLst>
              <a:ext uri="{FF2B5EF4-FFF2-40B4-BE49-F238E27FC236}">
                <a16:creationId xmlns:a16="http://schemas.microsoft.com/office/drawing/2014/main" id="{423422F0-5F69-E04E-A94A-59F3DE99EB75}"/>
              </a:ext>
            </a:extLst>
          </p:cNvPr>
          <p:cNvSpPr>
            <a:spLocks noGrp="1"/>
          </p:cNvSpPr>
          <p:nvPr>
            <p:ph type="body" sz="quarter" idx="10" hasCustomPrompt="1"/>
          </p:nvPr>
        </p:nvSpPr>
        <p:spPr>
          <a:xfrm>
            <a:off x="825500" y="3657600"/>
            <a:ext cx="8089900" cy="3414713"/>
          </a:xfrm>
        </p:spPr>
        <p:txBody>
          <a:bodyPr anchor="b">
            <a:noAutofit/>
          </a:bodyPr>
          <a:lstStyle>
            <a:lvl1pPr marL="0" indent="0">
              <a:buFontTx/>
              <a:buNone/>
              <a:defRPr sz="9600" b="0" i="0">
                <a:solidFill>
                  <a:schemeClr val="accent3"/>
                </a:solidFill>
                <a:latin typeface="Arial" panose="020B0604020202020204" pitchFamily="34" charset="0"/>
                <a:cs typeface="Arial" panose="020B0604020202020204" pitchFamily="34" charset="0"/>
                <a:sym typeface="Wingdings" pitchFamily="2" charset="2"/>
              </a:defRPr>
            </a:lvl1pPr>
            <a:lvl2pPr marL="280034" indent="0">
              <a:buFontTx/>
              <a:buNone/>
              <a:defRPr/>
            </a:lvl2pPr>
            <a:lvl3pPr marL="560070" indent="0">
              <a:buFontTx/>
              <a:buNone/>
              <a:defRPr/>
            </a:lvl3pPr>
            <a:lvl4pPr marL="828674" indent="0">
              <a:buFontTx/>
              <a:buNone/>
              <a:defRPr/>
            </a:lvl4pPr>
            <a:lvl5pPr marL="1108710" indent="0">
              <a:buFontTx/>
              <a:buNone/>
              <a:defRPr/>
            </a:lvl5pPr>
          </a:lstStyle>
          <a:p>
            <a:pPr lvl="0"/>
            <a:r>
              <a:rPr lang="en-US" dirty="0"/>
              <a:t>Questions?</a:t>
            </a:r>
          </a:p>
        </p:txBody>
      </p:sp>
    </p:spTree>
    <p:extLst>
      <p:ext uri="{BB962C8B-B14F-4D97-AF65-F5344CB8AC3E}">
        <p14:creationId xmlns:p14="http://schemas.microsoft.com/office/powerpoint/2010/main" val="12097240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3_Title Slide 1">
    <p:spTree>
      <p:nvGrpSpPr>
        <p:cNvPr id="1" name=""/>
        <p:cNvGrpSpPr/>
        <p:nvPr/>
      </p:nvGrpSpPr>
      <p:grpSpPr>
        <a:xfrm>
          <a:off x="0" y="0"/>
          <a:ext cx="0" cy="0"/>
          <a:chOff x="0" y="0"/>
          <a:chExt cx="0" cy="0"/>
        </a:xfrm>
      </p:grpSpPr>
      <p:sp>
        <p:nvSpPr>
          <p:cNvPr id="17" name="object 2">
            <a:extLst>
              <a:ext uri="{FF2B5EF4-FFF2-40B4-BE49-F238E27FC236}">
                <a16:creationId xmlns:a16="http://schemas.microsoft.com/office/drawing/2014/main" id="{9D479BEF-BF9A-084D-A1C1-00C67F1CD646}"/>
              </a:ext>
            </a:extLst>
          </p:cNvPr>
          <p:cNvSpPr/>
          <p:nvPr userDrawn="1"/>
        </p:nvSpPr>
        <p:spPr>
          <a:xfrm>
            <a:off x="0" y="0"/>
            <a:ext cx="12192000" cy="8229600"/>
          </a:xfrm>
          <a:custGeom>
            <a:avLst/>
            <a:gdLst/>
            <a:ahLst/>
            <a:cxnLst/>
            <a:rect l="l" t="t" r="r" b="b"/>
            <a:pathLst>
              <a:path w="12192000" h="8229600">
                <a:moveTo>
                  <a:pt x="12192000" y="0"/>
                </a:moveTo>
                <a:lnTo>
                  <a:pt x="0" y="0"/>
                </a:lnTo>
                <a:lnTo>
                  <a:pt x="0" y="8229600"/>
                </a:lnTo>
                <a:lnTo>
                  <a:pt x="12192000" y="8229600"/>
                </a:lnTo>
                <a:lnTo>
                  <a:pt x="12192000" y="0"/>
                </a:lnTo>
                <a:close/>
              </a:path>
            </a:pathLst>
          </a:custGeom>
          <a:solidFill>
            <a:srgbClr val="00293A"/>
          </a:solidFill>
        </p:spPr>
        <p:txBody>
          <a:bodyPr wrap="square" lIns="0" tIns="0" rIns="0" bIns="0" rtlCol="0"/>
          <a:lstStyle/>
          <a:p>
            <a:endParaRPr/>
          </a:p>
        </p:txBody>
      </p:sp>
      <p:sp>
        <p:nvSpPr>
          <p:cNvPr id="19" name="object 3">
            <a:extLst>
              <a:ext uri="{FF2B5EF4-FFF2-40B4-BE49-F238E27FC236}">
                <a16:creationId xmlns:a16="http://schemas.microsoft.com/office/drawing/2014/main" id="{0B50F8AF-D726-DA48-BA47-C2C1D45A568D}"/>
              </a:ext>
            </a:extLst>
          </p:cNvPr>
          <p:cNvSpPr/>
          <p:nvPr userDrawn="1"/>
        </p:nvSpPr>
        <p:spPr>
          <a:xfrm>
            <a:off x="12767043" y="6798970"/>
            <a:ext cx="949325" cy="273685"/>
          </a:xfrm>
          <a:custGeom>
            <a:avLst/>
            <a:gdLst/>
            <a:ahLst/>
            <a:cxnLst/>
            <a:rect l="l" t="t" r="r" b="b"/>
            <a:pathLst>
              <a:path w="949325" h="273684">
                <a:moveTo>
                  <a:pt x="948956" y="0"/>
                </a:moveTo>
                <a:lnTo>
                  <a:pt x="0" y="0"/>
                </a:lnTo>
                <a:lnTo>
                  <a:pt x="0" y="273342"/>
                </a:lnTo>
                <a:lnTo>
                  <a:pt x="948956" y="273342"/>
                </a:lnTo>
                <a:lnTo>
                  <a:pt x="948956" y="0"/>
                </a:lnTo>
                <a:close/>
              </a:path>
            </a:pathLst>
          </a:custGeom>
          <a:solidFill>
            <a:srgbClr val="00609C"/>
          </a:solidFill>
        </p:spPr>
        <p:txBody>
          <a:bodyPr wrap="square" lIns="0" tIns="0" rIns="0" bIns="0" rtlCol="0"/>
          <a:lstStyle/>
          <a:p>
            <a:endParaRPr/>
          </a:p>
        </p:txBody>
      </p:sp>
      <p:sp>
        <p:nvSpPr>
          <p:cNvPr id="20" name="object 4">
            <a:extLst>
              <a:ext uri="{FF2B5EF4-FFF2-40B4-BE49-F238E27FC236}">
                <a16:creationId xmlns:a16="http://schemas.microsoft.com/office/drawing/2014/main" id="{37C99BEA-AC0F-6448-B8F6-2A55E4D9F576}"/>
              </a:ext>
            </a:extLst>
          </p:cNvPr>
          <p:cNvSpPr/>
          <p:nvPr userDrawn="1"/>
        </p:nvSpPr>
        <p:spPr>
          <a:xfrm>
            <a:off x="12767043" y="6279680"/>
            <a:ext cx="949325" cy="432434"/>
          </a:xfrm>
          <a:custGeom>
            <a:avLst/>
            <a:gdLst/>
            <a:ahLst/>
            <a:cxnLst/>
            <a:rect l="l" t="t" r="r" b="b"/>
            <a:pathLst>
              <a:path w="949325" h="432434">
                <a:moveTo>
                  <a:pt x="948956" y="0"/>
                </a:moveTo>
                <a:lnTo>
                  <a:pt x="0" y="0"/>
                </a:lnTo>
                <a:lnTo>
                  <a:pt x="0" y="432320"/>
                </a:lnTo>
                <a:lnTo>
                  <a:pt x="948956" y="432320"/>
                </a:lnTo>
                <a:lnTo>
                  <a:pt x="948956" y="0"/>
                </a:lnTo>
                <a:close/>
              </a:path>
            </a:pathLst>
          </a:custGeom>
          <a:solidFill>
            <a:srgbClr val="00293A"/>
          </a:solidFill>
        </p:spPr>
        <p:txBody>
          <a:bodyPr wrap="square" lIns="0" tIns="0" rIns="0" bIns="0" rtlCol="0"/>
          <a:lstStyle/>
          <a:p>
            <a:endParaRPr/>
          </a:p>
        </p:txBody>
      </p:sp>
      <p:sp>
        <p:nvSpPr>
          <p:cNvPr id="21" name="object 5">
            <a:extLst>
              <a:ext uri="{FF2B5EF4-FFF2-40B4-BE49-F238E27FC236}">
                <a16:creationId xmlns:a16="http://schemas.microsoft.com/office/drawing/2014/main" id="{6A18AD97-F1C9-9C4D-B11F-69D6A869FB78}"/>
              </a:ext>
            </a:extLst>
          </p:cNvPr>
          <p:cNvSpPr/>
          <p:nvPr userDrawn="1"/>
        </p:nvSpPr>
        <p:spPr>
          <a:xfrm>
            <a:off x="12767043" y="7159269"/>
            <a:ext cx="949325" cy="130810"/>
          </a:xfrm>
          <a:custGeom>
            <a:avLst/>
            <a:gdLst/>
            <a:ahLst/>
            <a:cxnLst/>
            <a:rect l="l" t="t" r="r" b="b"/>
            <a:pathLst>
              <a:path w="949325" h="130809">
                <a:moveTo>
                  <a:pt x="948956" y="0"/>
                </a:moveTo>
                <a:lnTo>
                  <a:pt x="0" y="0"/>
                </a:lnTo>
                <a:lnTo>
                  <a:pt x="0" y="130543"/>
                </a:lnTo>
                <a:lnTo>
                  <a:pt x="948956" y="130543"/>
                </a:lnTo>
                <a:lnTo>
                  <a:pt x="948956" y="0"/>
                </a:lnTo>
                <a:close/>
              </a:path>
            </a:pathLst>
          </a:custGeom>
          <a:solidFill>
            <a:srgbClr val="05A7E0"/>
          </a:solidFill>
        </p:spPr>
        <p:txBody>
          <a:bodyPr wrap="square" lIns="0" tIns="0" rIns="0" bIns="0" rtlCol="0"/>
          <a:lstStyle/>
          <a:p>
            <a:endParaRPr/>
          </a:p>
        </p:txBody>
      </p:sp>
      <p:sp>
        <p:nvSpPr>
          <p:cNvPr id="22" name="object 6">
            <a:extLst>
              <a:ext uri="{FF2B5EF4-FFF2-40B4-BE49-F238E27FC236}">
                <a16:creationId xmlns:a16="http://schemas.microsoft.com/office/drawing/2014/main" id="{3EFDE0FA-8F00-9A4D-B735-FB1C5541A246}"/>
              </a:ext>
            </a:extLst>
          </p:cNvPr>
          <p:cNvSpPr/>
          <p:nvPr userDrawn="1"/>
        </p:nvSpPr>
        <p:spPr>
          <a:xfrm>
            <a:off x="13104815" y="4615442"/>
            <a:ext cx="216535" cy="1428115"/>
          </a:xfrm>
          <a:custGeom>
            <a:avLst/>
            <a:gdLst/>
            <a:ahLst/>
            <a:cxnLst/>
            <a:rect l="l" t="t" r="r" b="b"/>
            <a:pathLst>
              <a:path w="216534" h="1428114">
                <a:moveTo>
                  <a:pt x="134035" y="1015618"/>
                </a:moveTo>
                <a:lnTo>
                  <a:pt x="102642" y="1021783"/>
                </a:lnTo>
                <a:lnTo>
                  <a:pt x="76692" y="1038826"/>
                </a:lnTo>
                <a:lnTo>
                  <a:pt x="59033" y="1064573"/>
                </a:lnTo>
                <a:lnTo>
                  <a:pt x="52514" y="1096848"/>
                </a:lnTo>
                <a:lnTo>
                  <a:pt x="59120" y="1129097"/>
                </a:lnTo>
                <a:lnTo>
                  <a:pt x="76969" y="1155049"/>
                </a:lnTo>
                <a:lnTo>
                  <a:pt x="103108" y="1172346"/>
                </a:lnTo>
                <a:lnTo>
                  <a:pt x="134581" y="1178636"/>
                </a:lnTo>
                <a:lnTo>
                  <a:pt x="165968" y="1172191"/>
                </a:lnTo>
                <a:lnTo>
                  <a:pt x="191914" y="1154634"/>
                </a:lnTo>
                <a:lnTo>
                  <a:pt x="200565" y="1141895"/>
                </a:lnTo>
                <a:lnTo>
                  <a:pt x="134581" y="1141895"/>
                </a:lnTo>
                <a:lnTo>
                  <a:pt x="116188" y="1138357"/>
                </a:lnTo>
                <a:lnTo>
                  <a:pt x="100772" y="1128731"/>
                </a:lnTo>
                <a:lnTo>
                  <a:pt x="90174" y="1114495"/>
                </a:lnTo>
                <a:lnTo>
                  <a:pt x="86232" y="1097127"/>
                </a:lnTo>
                <a:lnTo>
                  <a:pt x="90295" y="1079175"/>
                </a:lnTo>
                <a:lnTo>
                  <a:pt x="101117" y="1065004"/>
                </a:lnTo>
                <a:lnTo>
                  <a:pt x="116654" y="1055702"/>
                </a:lnTo>
                <a:lnTo>
                  <a:pt x="134861" y="1052360"/>
                </a:lnTo>
                <a:lnTo>
                  <a:pt x="201585" y="1052360"/>
                </a:lnTo>
                <a:lnTo>
                  <a:pt x="192260" y="1038621"/>
                </a:lnTo>
                <a:lnTo>
                  <a:pt x="166203" y="1021706"/>
                </a:lnTo>
                <a:lnTo>
                  <a:pt x="134035" y="1015618"/>
                </a:lnTo>
                <a:close/>
              </a:path>
              <a:path w="216534" h="1428114">
                <a:moveTo>
                  <a:pt x="201585" y="1052360"/>
                </a:moveTo>
                <a:lnTo>
                  <a:pt x="134861" y="1052360"/>
                </a:lnTo>
                <a:lnTo>
                  <a:pt x="153007" y="1055659"/>
                </a:lnTo>
                <a:lnTo>
                  <a:pt x="168152" y="1064864"/>
                </a:lnTo>
                <a:lnTo>
                  <a:pt x="178532" y="1078940"/>
                </a:lnTo>
                <a:lnTo>
                  <a:pt x="182384" y="1096848"/>
                </a:lnTo>
                <a:lnTo>
                  <a:pt x="178528" y="1114961"/>
                </a:lnTo>
                <a:lnTo>
                  <a:pt x="168117" y="1129215"/>
                </a:lnTo>
                <a:lnTo>
                  <a:pt x="152889" y="1138548"/>
                </a:lnTo>
                <a:lnTo>
                  <a:pt x="134581" y="1141895"/>
                </a:lnTo>
                <a:lnTo>
                  <a:pt x="200565" y="1141895"/>
                </a:lnTo>
                <a:lnTo>
                  <a:pt x="209571" y="1128631"/>
                </a:lnTo>
                <a:lnTo>
                  <a:pt x="216090" y="1096848"/>
                </a:lnTo>
                <a:lnTo>
                  <a:pt x="209718" y="1064342"/>
                </a:lnTo>
                <a:lnTo>
                  <a:pt x="201585" y="1052360"/>
                </a:lnTo>
                <a:close/>
              </a:path>
              <a:path w="216534" h="1428114">
                <a:moveTo>
                  <a:pt x="211124" y="1197483"/>
                </a:moveTo>
                <a:lnTo>
                  <a:pt x="118833" y="1197483"/>
                </a:lnTo>
                <a:lnTo>
                  <a:pt x="88658" y="1202612"/>
                </a:lnTo>
                <a:lnTo>
                  <a:pt x="68062" y="1216342"/>
                </a:lnTo>
                <a:lnTo>
                  <a:pt x="56272" y="1236187"/>
                </a:lnTo>
                <a:lnTo>
                  <a:pt x="52514" y="1259662"/>
                </a:lnTo>
                <a:lnTo>
                  <a:pt x="53822" y="1274379"/>
                </a:lnTo>
                <a:lnTo>
                  <a:pt x="58005" y="1287494"/>
                </a:lnTo>
                <a:lnTo>
                  <a:pt x="65453" y="1299056"/>
                </a:lnTo>
                <a:lnTo>
                  <a:pt x="76555" y="1309115"/>
                </a:lnTo>
                <a:lnTo>
                  <a:pt x="66268" y="1317614"/>
                </a:lnTo>
                <a:lnTo>
                  <a:pt x="58729" y="1328005"/>
                </a:lnTo>
                <a:lnTo>
                  <a:pt x="54093" y="1340003"/>
                </a:lnTo>
                <a:lnTo>
                  <a:pt x="52514" y="1353324"/>
                </a:lnTo>
                <a:lnTo>
                  <a:pt x="53694" y="1366111"/>
                </a:lnTo>
                <a:lnTo>
                  <a:pt x="57180" y="1377292"/>
                </a:lnTo>
                <a:lnTo>
                  <a:pt x="62892" y="1386507"/>
                </a:lnTo>
                <a:lnTo>
                  <a:pt x="70751" y="1393393"/>
                </a:lnTo>
                <a:lnTo>
                  <a:pt x="70751" y="1393939"/>
                </a:lnTo>
                <a:lnTo>
                  <a:pt x="57772" y="1393939"/>
                </a:lnTo>
                <a:lnTo>
                  <a:pt x="57772" y="1427657"/>
                </a:lnTo>
                <a:lnTo>
                  <a:pt x="211124" y="1427657"/>
                </a:lnTo>
                <a:lnTo>
                  <a:pt x="211124" y="1390903"/>
                </a:lnTo>
                <a:lnTo>
                  <a:pt x="132918" y="1390903"/>
                </a:lnTo>
                <a:lnTo>
                  <a:pt x="111173" y="1389043"/>
                </a:lnTo>
                <a:lnTo>
                  <a:pt x="96731" y="1383479"/>
                </a:lnTo>
                <a:lnTo>
                  <a:pt x="88710" y="1374235"/>
                </a:lnTo>
                <a:lnTo>
                  <a:pt x="86232" y="1361338"/>
                </a:lnTo>
                <a:lnTo>
                  <a:pt x="89052" y="1348074"/>
                </a:lnTo>
                <a:lnTo>
                  <a:pt x="96974" y="1338568"/>
                </a:lnTo>
                <a:lnTo>
                  <a:pt x="109196" y="1332847"/>
                </a:lnTo>
                <a:lnTo>
                  <a:pt x="124917" y="1330934"/>
                </a:lnTo>
                <a:lnTo>
                  <a:pt x="211124" y="1330934"/>
                </a:lnTo>
                <a:lnTo>
                  <a:pt x="211124" y="1294193"/>
                </a:lnTo>
                <a:lnTo>
                  <a:pt x="127126" y="1294193"/>
                </a:lnTo>
                <a:lnTo>
                  <a:pt x="105928" y="1290933"/>
                </a:lnTo>
                <a:lnTo>
                  <a:pt x="93516" y="1282828"/>
                </a:lnTo>
                <a:lnTo>
                  <a:pt x="87686" y="1272392"/>
                </a:lnTo>
                <a:lnTo>
                  <a:pt x="86232" y="1262138"/>
                </a:lnTo>
                <a:lnTo>
                  <a:pt x="88857" y="1249967"/>
                </a:lnTo>
                <a:lnTo>
                  <a:pt x="96454" y="1241244"/>
                </a:lnTo>
                <a:lnTo>
                  <a:pt x="108612" y="1235992"/>
                </a:lnTo>
                <a:lnTo>
                  <a:pt x="124917" y="1234236"/>
                </a:lnTo>
                <a:lnTo>
                  <a:pt x="211124" y="1234236"/>
                </a:lnTo>
                <a:lnTo>
                  <a:pt x="211124" y="1197483"/>
                </a:lnTo>
                <a:close/>
              </a:path>
              <a:path w="216534" h="1428114">
                <a:moveTo>
                  <a:pt x="211124" y="840663"/>
                </a:moveTo>
                <a:lnTo>
                  <a:pt x="0" y="840663"/>
                </a:lnTo>
                <a:lnTo>
                  <a:pt x="0" y="877404"/>
                </a:lnTo>
                <a:lnTo>
                  <a:pt x="71297" y="877404"/>
                </a:lnTo>
                <a:lnTo>
                  <a:pt x="62656" y="887643"/>
                </a:lnTo>
                <a:lnTo>
                  <a:pt x="56834" y="898345"/>
                </a:lnTo>
                <a:lnTo>
                  <a:pt x="53547" y="909978"/>
                </a:lnTo>
                <a:lnTo>
                  <a:pt x="52514" y="923010"/>
                </a:lnTo>
                <a:lnTo>
                  <a:pt x="58499" y="952491"/>
                </a:lnTo>
                <a:lnTo>
                  <a:pt x="75312" y="977750"/>
                </a:lnTo>
                <a:lnTo>
                  <a:pt x="101243" y="995394"/>
                </a:lnTo>
                <a:lnTo>
                  <a:pt x="134581" y="1002029"/>
                </a:lnTo>
                <a:lnTo>
                  <a:pt x="166552" y="995834"/>
                </a:lnTo>
                <a:lnTo>
                  <a:pt x="192433" y="978992"/>
                </a:lnTo>
                <a:lnTo>
                  <a:pt x="201983" y="965288"/>
                </a:lnTo>
                <a:lnTo>
                  <a:pt x="133197" y="965288"/>
                </a:lnTo>
                <a:lnTo>
                  <a:pt x="115138" y="961515"/>
                </a:lnTo>
                <a:lnTo>
                  <a:pt x="100185" y="951471"/>
                </a:lnTo>
                <a:lnTo>
                  <a:pt x="89997" y="937074"/>
                </a:lnTo>
                <a:lnTo>
                  <a:pt x="86232" y="920241"/>
                </a:lnTo>
                <a:lnTo>
                  <a:pt x="90170" y="902161"/>
                </a:lnTo>
                <a:lnTo>
                  <a:pt x="100739" y="887706"/>
                </a:lnTo>
                <a:lnTo>
                  <a:pt x="116076" y="878120"/>
                </a:lnTo>
                <a:lnTo>
                  <a:pt x="134315" y="874648"/>
                </a:lnTo>
                <a:lnTo>
                  <a:pt x="192328" y="874648"/>
                </a:lnTo>
                <a:lnTo>
                  <a:pt x="192328" y="874369"/>
                </a:lnTo>
                <a:lnTo>
                  <a:pt x="211124" y="874369"/>
                </a:lnTo>
                <a:lnTo>
                  <a:pt x="211124" y="840663"/>
                </a:lnTo>
                <a:close/>
              </a:path>
              <a:path w="216534" h="1428114">
                <a:moveTo>
                  <a:pt x="192328" y="874648"/>
                </a:moveTo>
                <a:lnTo>
                  <a:pt x="134315" y="874648"/>
                </a:lnTo>
                <a:lnTo>
                  <a:pt x="152895" y="878232"/>
                </a:lnTo>
                <a:lnTo>
                  <a:pt x="168189" y="887980"/>
                </a:lnTo>
                <a:lnTo>
                  <a:pt x="178563" y="902391"/>
                </a:lnTo>
                <a:lnTo>
                  <a:pt x="182384" y="919962"/>
                </a:lnTo>
                <a:lnTo>
                  <a:pt x="178506" y="937771"/>
                </a:lnTo>
                <a:lnTo>
                  <a:pt x="167944" y="952160"/>
                </a:lnTo>
                <a:lnTo>
                  <a:pt x="152305" y="961782"/>
                </a:lnTo>
                <a:lnTo>
                  <a:pt x="133197" y="965288"/>
                </a:lnTo>
                <a:lnTo>
                  <a:pt x="201983" y="965288"/>
                </a:lnTo>
                <a:lnTo>
                  <a:pt x="209766" y="954120"/>
                </a:lnTo>
                <a:lnTo>
                  <a:pt x="216090" y="923836"/>
                </a:lnTo>
                <a:lnTo>
                  <a:pt x="214554" y="909084"/>
                </a:lnTo>
                <a:lnTo>
                  <a:pt x="210015" y="895548"/>
                </a:lnTo>
                <a:lnTo>
                  <a:pt x="202572" y="883929"/>
                </a:lnTo>
                <a:lnTo>
                  <a:pt x="192328" y="874928"/>
                </a:lnTo>
                <a:lnTo>
                  <a:pt x="192328" y="874648"/>
                </a:lnTo>
                <a:close/>
              </a:path>
              <a:path w="216534" h="1428114">
                <a:moveTo>
                  <a:pt x="18821" y="768896"/>
                </a:moveTo>
                <a:lnTo>
                  <a:pt x="11492" y="770374"/>
                </a:lnTo>
                <a:lnTo>
                  <a:pt x="5510" y="774404"/>
                </a:lnTo>
                <a:lnTo>
                  <a:pt x="1478" y="780383"/>
                </a:lnTo>
                <a:lnTo>
                  <a:pt x="0" y="787704"/>
                </a:lnTo>
                <a:lnTo>
                  <a:pt x="1478" y="795026"/>
                </a:lnTo>
                <a:lnTo>
                  <a:pt x="5510" y="801004"/>
                </a:lnTo>
                <a:lnTo>
                  <a:pt x="11492" y="805035"/>
                </a:lnTo>
                <a:lnTo>
                  <a:pt x="18821" y="806513"/>
                </a:lnTo>
                <a:lnTo>
                  <a:pt x="26135" y="805035"/>
                </a:lnTo>
                <a:lnTo>
                  <a:pt x="32110" y="801004"/>
                </a:lnTo>
                <a:lnTo>
                  <a:pt x="36139" y="795026"/>
                </a:lnTo>
                <a:lnTo>
                  <a:pt x="37617" y="787704"/>
                </a:lnTo>
                <a:lnTo>
                  <a:pt x="36139" y="780383"/>
                </a:lnTo>
                <a:lnTo>
                  <a:pt x="32110" y="774404"/>
                </a:lnTo>
                <a:lnTo>
                  <a:pt x="26135" y="770374"/>
                </a:lnTo>
                <a:lnTo>
                  <a:pt x="18821" y="768896"/>
                </a:lnTo>
                <a:close/>
              </a:path>
              <a:path w="216534" h="1428114">
                <a:moveTo>
                  <a:pt x="88163" y="164350"/>
                </a:moveTo>
                <a:lnTo>
                  <a:pt x="52514" y="164350"/>
                </a:lnTo>
                <a:lnTo>
                  <a:pt x="52514" y="165176"/>
                </a:lnTo>
                <a:lnTo>
                  <a:pt x="53429" y="176645"/>
                </a:lnTo>
                <a:lnTo>
                  <a:pt x="56519" y="185626"/>
                </a:lnTo>
                <a:lnTo>
                  <a:pt x="62303" y="193154"/>
                </a:lnTo>
                <a:lnTo>
                  <a:pt x="71297" y="200266"/>
                </a:lnTo>
                <a:lnTo>
                  <a:pt x="71297" y="200825"/>
                </a:lnTo>
                <a:lnTo>
                  <a:pt x="57772" y="200825"/>
                </a:lnTo>
                <a:lnTo>
                  <a:pt x="57772" y="234530"/>
                </a:lnTo>
                <a:lnTo>
                  <a:pt x="211124" y="234530"/>
                </a:lnTo>
                <a:lnTo>
                  <a:pt x="211124" y="197777"/>
                </a:lnTo>
                <a:lnTo>
                  <a:pt x="123812" y="197777"/>
                </a:lnTo>
                <a:lnTo>
                  <a:pt x="108676" y="195661"/>
                </a:lnTo>
                <a:lnTo>
                  <a:pt x="97691" y="189350"/>
                </a:lnTo>
                <a:lnTo>
                  <a:pt x="90854" y="178896"/>
                </a:lnTo>
                <a:lnTo>
                  <a:pt x="88163" y="164350"/>
                </a:lnTo>
                <a:close/>
              </a:path>
              <a:path w="216534" h="1428114">
                <a:moveTo>
                  <a:pt x="138175" y="0"/>
                </a:moveTo>
                <a:lnTo>
                  <a:pt x="132372" y="0"/>
                </a:lnTo>
                <a:lnTo>
                  <a:pt x="101008" y="6134"/>
                </a:lnTo>
                <a:lnTo>
                  <a:pt x="75655" y="22966"/>
                </a:lnTo>
                <a:lnTo>
                  <a:pt x="58696" y="48139"/>
                </a:lnTo>
                <a:lnTo>
                  <a:pt x="52514" y="79298"/>
                </a:lnTo>
                <a:lnTo>
                  <a:pt x="59008" y="111606"/>
                </a:lnTo>
                <a:lnTo>
                  <a:pt x="76695" y="137152"/>
                </a:lnTo>
                <a:lnTo>
                  <a:pt x="102877" y="153942"/>
                </a:lnTo>
                <a:lnTo>
                  <a:pt x="134861" y="159981"/>
                </a:lnTo>
                <a:lnTo>
                  <a:pt x="166670" y="153821"/>
                </a:lnTo>
                <a:lnTo>
                  <a:pt x="192468" y="136807"/>
                </a:lnTo>
                <a:lnTo>
                  <a:pt x="202178" y="122402"/>
                </a:lnTo>
                <a:lnTo>
                  <a:pt x="121323" y="122402"/>
                </a:lnTo>
                <a:lnTo>
                  <a:pt x="105928" y="116055"/>
                </a:lnTo>
                <a:lnTo>
                  <a:pt x="94967" y="106237"/>
                </a:lnTo>
                <a:lnTo>
                  <a:pt x="88411" y="93725"/>
                </a:lnTo>
                <a:lnTo>
                  <a:pt x="86232" y="79298"/>
                </a:lnTo>
                <a:lnTo>
                  <a:pt x="88606" y="63609"/>
                </a:lnTo>
                <a:lnTo>
                  <a:pt x="95486" y="51184"/>
                </a:lnTo>
                <a:lnTo>
                  <a:pt x="106512" y="42383"/>
                </a:lnTo>
                <a:lnTo>
                  <a:pt x="121323" y="37566"/>
                </a:lnTo>
                <a:lnTo>
                  <a:pt x="150888" y="37566"/>
                </a:lnTo>
                <a:lnTo>
                  <a:pt x="150888" y="2209"/>
                </a:lnTo>
                <a:lnTo>
                  <a:pt x="144259" y="825"/>
                </a:lnTo>
                <a:lnTo>
                  <a:pt x="138175" y="0"/>
                </a:lnTo>
                <a:close/>
              </a:path>
              <a:path w="216534" h="1428114">
                <a:moveTo>
                  <a:pt x="150888" y="37566"/>
                </a:moveTo>
                <a:lnTo>
                  <a:pt x="121323" y="37566"/>
                </a:lnTo>
                <a:lnTo>
                  <a:pt x="121323" y="122402"/>
                </a:lnTo>
                <a:lnTo>
                  <a:pt x="202178" y="122402"/>
                </a:lnTo>
                <a:lnTo>
                  <a:pt x="202923" y="121297"/>
                </a:lnTo>
                <a:lnTo>
                  <a:pt x="150888" y="121297"/>
                </a:lnTo>
                <a:lnTo>
                  <a:pt x="150888" y="37566"/>
                </a:lnTo>
                <a:close/>
              </a:path>
              <a:path w="216534" h="1428114">
                <a:moveTo>
                  <a:pt x="162763" y="4965"/>
                </a:moveTo>
                <a:lnTo>
                  <a:pt x="162763" y="43649"/>
                </a:lnTo>
                <a:lnTo>
                  <a:pt x="171540" y="50189"/>
                </a:lnTo>
                <a:lnTo>
                  <a:pt x="177650" y="58434"/>
                </a:lnTo>
                <a:lnTo>
                  <a:pt x="181222" y="68129"/>
                </a:lnTo>
                <a:lnTo>
                  <a:pt x="182384" y="79019"/>
                </a:lnTo>
                <a:lnTo>
                  <a:pt x="179365" y="94794"/>
                </a:lnTo>
                <a:lnTo>
                  <a:pt x="171708" y="107616"/>
                </a:lnTo>
                <a:lnTo>
                  <a:pt x="161516" y="116709"/>
                </a:lnTo>
                <a:lnTo>
                  <a:pt x="150888" y="121297"/>
                </a:lnTo>
                <a:lnTo>
                  <a:pt x="202923" y="121297"/>
                </a:lnTo>
                <a:lnTo>
                  <a:pt x="209770" y="111140"/>
                </a:lnTo>
                <a:lnTo>
                  <a:pt x="216090" y="79019"/>
                </a:lnTo>
                <a:lnTo>
                  <a:pt x="212110" y="55093"/>
                </a:lnTo>
                <a:lnTo>
                  <a:pt x="201033" y="33496"/>
                </a:lnTo>
                <a:lnTo>
                  <a:pt x="184152" y="16147"/>
                </a:lnTo>
                <a:lnTo>
                  <a:pt x="162763" y="4965"/>
                </a:lnTo>
                <a:close/>
              </a:path>
              <a:path w="216534" h="1428114">
                <a:moveTo>
                  <a:pt x="192049" y="299770"/>
                </a:moveTo>
                <a:lnTo>
                  <a:pt x="77114" y="299770"/>
                </a:lnTo>
                <a:lnTo>
                  <a:pt x="77114" y="300316"/>
                </a:lnTo>
                <a:lnTo>
                  <a:pt x="68255" y="308617"/>
                </a:lnTo>
                <a:lnTo>
                  <a:pt x="60356" y="320670"/>
                </a:lnTo>
                <a:lnTo>
                  <a:pt x="54686" y="335258"/>
                </a:lnTo>
                <a:lnTo>
                  <a:pt x="52514" y="351167"/>
                </a:lnTo>
                <a:lnTo>
                  <a:pt x="58908" y="381937"/>
                </a:lnTo>
                <a:lnTo>
                  <a:pt x="76312" y="406255"/>
                </a:lnTo>
                <a:lnTo>
                  <a:pt x="102058" y="422231"/>
                </a:lnTo>
                <a:lnTo>
                  <a:pt x="133476" y="427977"/>
                </a:lnTo>
                <a:lnTo>
                  <a:pt x="165968" y="422426"/>
                </a:lnTo>
                <a:lnTo>
                  <a:pt x="192190" y="406981"/>
                </a:lnTo>
                <a:lnTo>
                  <a:pt x="203914" y="391236"/>
                </a:lnTo>
                <a:lnTo>
                  <a:pt x="135140" y="391236"/>
                </a:lnTo>
                <a:lnTo>
                  <a:pt x="115951" y="387764"/>
                </a:lnTo>
                <a:lnTo>
                  <a:pt x="100428" y="378212"/>
                </a:lnTo>
                <a:lnTo>
                  <a:pt x="90027" y="363836"/>
                </a:lnTo>
                <a:lnTo>
                  <a:pt x="86232" y="345909"/>
                </a:lnTo>
                <a:lnTo>
                  <a:pt x="89932" y="327686"/>
                </a:lnTo>
                <a:lnTo>
                  <a:pt x="100080" y="313448"/>
                </a:lnTo>
                <a:lnTo>
                  <a:pt x="115256" y="304183"/>
                </a:lnTo>
                <a:lnTo>
                  <a:pt x="134035" y="300875"/>
                </a:lnTo>
                <a:lnTo>
                  <a:pt x="193048" y="300875"/>
                </a:lnTo>
                <a:lnTo>
                  <a:pt x="192049" y="299770"/>
                </a:lnTo>
                <a:close/>
              </a:path>
              <a:path w="216534" h="1428114">
                <a:moveTo>
                  <a:pt x="193048" y="300875"/>
                </a:moveTo>
                <a:lnTo>
                  <a:pt x="134035" y="300875"/>
                </a:lnTo>
                <a:lnTo>
                  <a:pt x="152659" y="304100"/>
                </a:lnTo>
                <a:lnTo>
                  <a:pt x="168049" y="313204"/>
                </a:lnTo>
                <a:lnTo>
                  <a:pt x="178519" y="327332"/>
                </a:lnTo>
                <a:lnTo>
                  <a:pt x="182384" y="345630"/>
                </a:lnTo>
                <a:lnTo>
                  <a:pt x="178615" y="363718"/>
                </a:lnTo>
                <a:lnTo>
                  <a:pt x="168397" y="378177"/>
                </a:lnTo>
                <a:lnTo>
                  <a:pt x="153338" y="387768"/>
                </a:lnTo>
                <a:lnTo>
                  <a:pt x="135140" y="391236"/>
                </a:lnTo>
                <a:lnTo>
                  <a:pt x="203914" y="391236"/>
                </a:lnTo>
                <a:lnTo>
                  <a:pt x="209709" y="383453"/>
                </a:lnTo>
                <a:lnTo>
                  <a:pt x="216090" y="353656"/>
                </a:lnTo>
                <a:lnTo>
                  <a:pt x="214355" y="338898"/>
                </a:lnTo>
                <a:lnTo>
                  <a:pt x="209461" y="324118"/>
                </a:lnTo>
                <a:lnTo>
                  <a:pt x="201870" y="310635"/>
                </a:lnTo>
                <a:lnTo>
                  <a:pt x="193048" y="300875"/>
                </a:lnTo>
                <a:close/>
              </a:path>
              <a:path w="216534" h="1428114">
                <a:moveTo>
                  <a:pt x="211124" y="266052"/>
                </a:moveTo>
                <a:lnTo>
                  <a:pt x="57772" y="266052"/>
                </a:lnTo>
                <a:lnTo>
                  <a:pt x="57772" y="299770"/>
                </a:lnTo>
                <a:lnTo>
                  <a:pt x="211124" y="299770"/>
                </a:lnTo>
                <a:lnTo>
                  <a:pt x="211124" y="266052"/>
                </a:lnTo>
                <a:close/>
              </a:path>
              <a:path w="216534" h="1428114">
                <a:moveTo>
                  <a:pt x="211124" y="769327"/>
                </a:moveTo>
                <a:lnTo>
                  <a:pt x="57772" y="769327"/>
                </a:lnTo>
                <a:lnTo>
                  <a:pt x="57772" y="806081"/>
                </a:lnTo>
                <a:lnTo>
                  <a:pt x="211124" y="806081"/>
                </a:lnTo>
                <a:lnTo>
                  <a:pt x="211124" y="769327"/>
                </a:lnTo>
                <a:close/>
              </a:path>
              <a:path w="216534" h="1428114">
                <a:moveTo>
                  <a:pt x="57772" y="596582"/>
                </a:moveTo>
                <a:lnTo>
                  <a:pt x="57772" y="637832"/>
                </a:lnTo>
                <a:lnTo>
                  <a:pt x="136702" y="673988"/>
                </a:lnTo>
                <a:lnTo>
                  <a:pt x="57772" y="710069"/>
                </a:lnTo>
                <a:lnTo>
                  <a:pt x="57772" y="750938"/>
                </a:lnTo>
                <a:lnTo>
                  <a:pt x="216090" y="674992"/>
                </a:lnTo>
                <a:lnTo>
                  <a:pt x="57772" y="596582"/>
                </a:lnTo>
                <a:close/>
              </a:path>
              <a:path w="216534" h="1428114">
                <a:moveTo>
                  <a:pt x="108610" y="440575"/>
                </a:moveTo>
                <a:lnTo>
                  <a:pt x="84923" y="452778"/>
                </a:lnTo>
                <a:lnTo>
                  <a:pt x="67298" y="470623"/>
                </a:lnTo>
                <a:lnTo>
                  <a:pt x="56305" y="492717"/>
                </a:lnTo>
                <a:lnTo>
                  <a:pt x="52514" y="517664"/>
                </a:lnTo>
                <a:lnTo>
                  <a:pt x="58991" y="549362"/>
                </a:lnTo>
                <a:lnTo>
                  <a:pt x="76557" y="575178"/>
                </a:lnTo>
                <a:lnTo>
                  <a:pt x="102411" y="592547"/>
                </a:lnTo>
                <a:lnTo>
                  <a:pt x="133756" y="598906"/>
                </a:lnTo>
                <a:lnTo>
                  <a:pt x="165619" y="592542"/>
                </a:lnTo>
                <a:lnTo>
                  <a:pt x="191811" y="575143"/>
                </a:lnTo>
                <a:lnTo>
                  <a:pt x="200713" y="562152"/>
                </a:lnTo>
                <a:lnTo>
                  <a:pt x="134315" y="562152"/>
                </a:lnTo>
                <a:lnTo>
                  <a:pt x="115256" y="558855"/>
                </a:lnTo>
                <a:lnTo>
                  <a:pt x="100010" y="549652"/>
                </a:lnTo>
                <a:lnTo>
                  <a:pt x="89897" y="535578"/>
                </a:lnTo>
                <a:lnTo>
                  <a:pt x="86232" y="517664"/>
                </a:lnTo>
                <a:lnTo>
                  <a:pt x="87709" y="506113"/>
                </a:lnTo>
                <a:lnTo>
                  <a:pt x="92035" y="496531"/>
                </a:lnTo>
                <a:lnTo>
                  <a:pt x="99054" y="488607"/>
                </a:lnTo>
                <a:lnTo>
                  <a:pt x="108610" y="482028"/>
                </a:lnTo>
                <a:lnTo>
                  <a:pt x="108610" y="440575"/>
                </a:lnTo>
                <a:close/>
              </a:path>
              <a:path w="216534" h="1428114">
                <a:moveTo>
                  <a:pt x="161112" y="440575"/>
                </a:moveTo>
                <a:lnTo>
                  <a:pt x="161112" y="482028"/>
                </a:lnTo>
                <a:lnTo>
                  <a:pt x="169675" y="488463"/>
                </a:lnTo>
                <a:lnTo>
                  <a:pt x="176406" y="496220"/>
                </a:lnTo>
                <a:lnTo>
                  <a:pt x="180807" y="505377"/>
                </a:lnTo>
                <a:lnTo>
                  <a:pt x="182384" y="516013"/>
                </a:lnTo>
                <a:lnTo>
                  <a:pt x="178718" y="534297"/>
                </a:lnTo>
                <a:lnTo>
                  <a:pt x="168603" y="548927"/>
                </a:lnTo>
                <a:lnTo>
                  <a:pt x="153361" y="558635"/>
                </a:lnTo>
                <a:lnTo>
                  <a:pt x="134315" y="562152"/>
                </a:lnTo>
                <a:lnTo>
                  <a:pt x="200713" y="562152"/>
                </a:lnTo>
                <a:lnTo>
                  <a:pt x="209558" y="549245"/>
                </a:lnTo>
                <a:lnTo>
                  <a:pt x="216090" y="517385"/>
                </a:lnTo>
                <a:lnTo>
                  <a:pt x="212434" y="492405"/>
                </a:lnTo>
                <a:lnTo>
                  <a:pt x="201760" y="470688"/>
                </a:lnTo>
                <a:lnTo>
                  <a:pt x="184506" y="453118"/>
                </a:lnTo>
                <a:lnTo>
                  <a:pt x="161112" y="440575"/>
                </a:lnTo>
                <a:close/>
              </a:path>
            </a:pathLst>
          </a:custGeom>
          <a:solidFill>
            <a:srgbClr val="00293A"/>
          </a:solidFill>
        </p:spPr>
        <p:txBody>
          <a:bodyPr wrap="square" lIns="0" tIns="0" rIns="0" bIns="0" rtlCol="0"/>
          <a:lstStyle/>
          <a:p>
            <a:endParaRPr/>
          </a:p>
        </p:txBody>
      </p:sp>
      <p:sp>
        <p:nvSpPr>
          <p:cNvPr id="10" name="Text Placeholder 2">
            <a:extLst>
              <a:ext uri="{FF2B5EF4-FFF2-40B4-BE49-F238E27FC236}">
                <a16:creationId xmlns:a16="http://schemas.microsoft.com/office/drawing/2014/main" id="{BEF16EF4-C266-5248-BA06-EC95CA438139}"/>
              </a:ext>
            </a:extLst>
          </p:cNvPr>
          <p:cNvSpPr>
            <a:spLocks noGrp="1"/>
          </p:cNvSpPr>
          <p:nvPr>
            <p:ph type="body" sz="quarter" idx="10" hasCustomPrompt="1"/>
          </p:nvPr>
        </p:nvSpPr>
        <p:spPr>
          <a:xfrm>
            <a:off x="825500" y="3657600"/>
            <a:ext cx="8089900" cy="3414713"/>
          </a:xfrm>
        </p:spPr>
        <p:txBody>
          <a:bodyPr anchor="b">
            <a:noAutofit/>
          </a:bodyPr>
          <a:lstStyle>
            <a:lvl1pPr marL="0" indent="0">
              <a:buFontTx/>
              <a:buNone/>
              <a:defRPr sz="9600" b="0" i="0">
                <a:solidFill>
                  <a:schemeClr val="accent3"/>
                </a:solidFill>
                <a:latin typeface="Arial" panose="020B0604020202020204" pitchFamily="34" charset="0"/>
                <a:cs typeface="Arial" panose="020B0604020202020204" pitchFamily="34" charset="0"/>
                <a:sym typeface="Wingdings" pitchFamily="2" charset="2"/>
              </a:defRPr>
            </a:lvl1pPr>
            <a:lvl2pPr marL="280034" indent="0">
              <a:buFontTx/>
              <a:buNone/>
              <a:defRPr/>
            </a:lvl2pPr>
            <a:lvl3pPr marL="560070" indent="0">
              <a:buFontTx/>
              <a:buNone/>
              <a:defRPr/>
            </a:lvl3pPr>
            <a:lvl4pPr marL="828674" indent="0">
              <a:buFontTx/>
              <a:buNone/>
              <a:defRPr/>
            </a:lvl4pPr>
            <a:lvl5pPr marL="1108710" indent="0">
              <a:buFontTx/>
              <a:buNone/>
              <a:defRPr/>
            </a:lvl5pPr>
          </a:lstStyle>
          <a:p>
            <a:pPr lvl="0"/>
            <a:r>
              <a:rPr lang="en-US" dirty="0"/>
              <a:t>Thank</a:t>
            </a:r>
            <a:br>
              <a:rPr lang="en-US" dirty="0"/>
            </a:br>
            <a:r>
              <a:rPr lang="en-US" dirty="0"/>
              <a:t>You</a:t>
            </a:r>
          </a:p>
        </p:txBody>
      </p:sp>
    </p:spTree>
    <p:extLst>
      <p:ext uri="{BB962C8B-B14F-4D97-AF65-F5344CB8AC3E}">
        <p14:creationId xmlns:p14="http://schemas.microsoft.com/office/powerpoint/2010/main" val="16048364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9_Title Slide 1">
    <p:spTree>
      <p:nvGrpSpPr>
        <p:cNvPr id="1" name=""/>
        <p:cNvGrpSpPr/>
        <p:nvPr/>
      </p:nvGrpSpPr>
      <p:grpSpPr>
        <a:xfrm>
          <a:off x="0" y="0"/>
          <a:ext cx="0" cy="0"/>
          <a:chOff x="0" y="0"/>
          <a:chExt cx="0" cy="0"/>
        </a:xfrm>
      </p:grpSpPr>
      <p:sp>
        <p:nvSpPr>
          <p:cNvPr id="17" name="object 2">
            <a:extLst>
              <a:ext uri="{FF2B5EF4-FFF2-40B4-BE49-F238E27FC236}">
                <a16:creationId xmlns:a16="http://schemas.microsoft.com/office/drawing/2014/main" id="{9D479BEF-BF9A-084D-A1C1-00C67F1CD646}"/>
              </a:ext>
            </a:extLst>
          </p:cNvPr>
          <p:cNvSpPr/>
          <p:nvPr userDrawn="1"/>
        </p:nvSpPr>
        <p:spPr>
          <a:xfrm>
            <a:off x="0" y="0"/>
            <a:ext cx="12192000" cy="8229600"/>
          </a:xfrm>
          <a:custGeom>
            <a:avLst/>
            <a:gdLst/>
            <a:ahLst/>
            <a:cxnLst/>
            <a:rect l="l" t="t" r="r" b="b"/>
            <a:pathLst>
              <a:path w="12192000" h="8229600">
                <a:moveTo>
                  <a:pt x="12192000" y="0"/>
                </a:moveTo>
                <a:lnTo>
                  <a:pt x="0" y="0"/>
                </a:lnTo>
                <a:lnTo>
                  <a:pt x="0" y="8229600"/>
                </a:lnTo>
                <a:lnTo>
                  <a:pt x="12192000" y="8229600"/>
                </a:lnTo>
                <a:lnTo>
                  <a:pt x="12192000" y="0"/>
                </a:lnTo>
                <a:close/>
              </a:path>
            </a:pathLst>
          </a:custGeom>
          <a:solidFill>
            <a:srgbClr val="00293A"/>
          </a:solidFill>
        </p:spPr>
        <p:txBody>
          <a:bodyPr wrap="square" lIns="0" tIns="0" rIns="0" bIns="0" rtlCol="0"/>
          <a:lstStyle/>
          <a:p>
            <a:endParaRPr/>
          </a:p>
        </p:txBody>
      </p:sp>
      <p:grpSp>
        <p:nvGrpSpPr>
          <p:cNvPr id="2" name="Group 1">
            <a:extLst>
              <a:ext uri="{FF2B5EF4-FFF2-40B4-BE49-F238E27FC236}">
                <a16:creationId xmlns:a16="http://schemas.microsoft.com/office/drawing/2014/main" id="{9E89008A-1753-354B-8C16-E7BDC1C734F1}"/>
              </a:ext>
            </a:extLst>
          </p:cNvPr>
          <p:cNvGrpSpPr/>
          <p:nvPr userDrawn="1"/>
        </p:nvGrpSpPr>
        <p:grpSpPr>
          <a:xfrm>
            <a:off x="12767043" y="6279680"/>
            <a:ext cx="949325" cy="1010399"/>
            <a:chOff x="12767043" y="6279680"/>
            <a:chExt cx="949325" cy="1010399"/>
          </a:xfrm>
        </p:grpSpPr>
        <p:sp>
          <p:nvSpPr>
            <p:cNvPr id="19" name="object 3">
              <a:extLst>
                <a:ext uri="{FF2B5EF4-FFF2-40B4-BE49-F238E27FC236}">
                  <a16:creationId xmlns:a16="http://schemas.microsoft.com/office/drawing/2014/main" id="{0B50F8AF-D726-DA48-BA47-C2C1D45A568D}"/>
                </a:ext>
              </a:extLst>
            </p:cNvPr>
            <p:cNvSpPr/>
            <p:nvPr userDrawn="1"/>
          </p:nvSpPr>
          <p:spPr>
            <a:xfrm>
              <a:off x="12767043" y="6798970"/>
              <a:ext cx="949325" cy="273685"/>
            </a:xfrm>
            <a:custGeom>
              <a:avLst/>
              <a:gdLst/>
              <a:ahLst/>
              <a:cxnLst/>
              <a:rect l="l" t="t" r="r" b="b"/>
              <a:pathLst>
                <a:path w="949325" h="273684">
                  <a:moveTo>
                    <a:pt x="948956" y="0"/>
                  </a:moveTo>
                  <a:lnTo>
                    <a:pt x="0" y="0"/>
                  </a:lnTo>
                  <a:lnTo>
                    <a:pt x="0" y="273342"/>
                  </a:lnTo>
                  <a:lnTo>
                    <a:pt x="948956" y="273342"/>
                  </a:lnTo>
                  <a:lnTo>
                    <a:pt x="948956" y="0"/>
                  </a:lnTo>
                  <a:close/>
                </a:path>
              </a:pathLst>
            </a:custGeom>
            <a:solidFill>
              <a:srgbClr val="00609C"/>
            </a:solidFill>
          </p:spPr>
          <p:txBody>
            <a:bodyPr wrap="square" lIns="0" tIns="0" rIns="0" bIns="0" rtlCol="0"/>
            <a:lstStyle/>
            <a:p>
              <a:endParaRPr/>
            </a:p>
          </p:txBody>
        </p:sp>
        <p:sp>
          <p:nvSpPr>
            <p:cNvPr id="20" name="object 4">
              <a:extLst>
                <a:ext uri="{FF2B5EF4-FFF2-40B4-BE49-F238E27FC236}">
                  <a16:creationId xmlns:a16="http://schemas.microsoft.com/office/drawing/2014/main" id="{37C99BEA-AC0F-6448-B8F6-2A55E4D9F576}"/>
                </a:ext>
              </a:extLst>
            </p:cNvPr>
            <p:cNvSpPr/>
            <p:nvPr userDrawn="1"/>
          </p:nvSpPr>
          <p:spPr>
            <a:xfrm>
              <a:off x="12767043" y="6279680"/>
              <a:ext cx="949325" cy="432434"/>
            </a:xfrm>
            <a:custGeom>
              <a:avLst/>
              <a:gdLst/>
              <a:ahLst/>
              <a:cxnLst/>
              <a:rect l="l" t="t" r="r" b="b"/>
              <a:pathLst>
                <a:path w="949325" h="432434">
                  <a:moveTo>
                    <a:pt x="948956" y="0"/>
                  </a:moveTo>
                  <a:lnTo>
                    <a:pt x="0" y="0"/>
                  </a:lnTo>
                  <a:lnTo>
                    <a:pt x="0" y="432320"/>
                  </a:lnTo>
                  <a:lnTo>
                    <a:pt x="948956" y="432320"/>
                  </a:lnTo>
                  <a:lnTo>
                    <a:pt x="948956" y="0"/>
                  </a:lnTo>
                  <a:close/>
                </a:path>
              </a:pathLst>
            </a:custGeom>
            <a:solidFill>
              <a:srgbClr val="00293A"/>
            </a:solidFill>
          </p:spPr>
          <p:txBody>
            <a:bodyPr wrap="square" lIns="0" tIns="0" rIns="0" bIns="0" rtlCol="0"/>
            <a:lstStyle/>
            <a:p>
              <a:endParaRPr/>
            </a:p>
          </p:txBody>
        </p:sp>
        <p:sp>
          <p:nvSpPr>
            <p:cNvPr id="21" name="object 5">
              <a:extLst>
                <a:ext uri="{FF2B5EF4-FFF2-40B4-BE49-F238E27FC236}">
                  <a16:creationId xmlns:a16="http://schemas.microsoft.com/office/drawing/2014/main" id="{6A18AD97-F1C9-9C4D-B11F-69D6A869FB78}"/>
                </a:ext>
              </a:extLst>
            </p:cNvPr>
            <p:cNvSpPr/>
            <p:nvPr userDrawn="1"/>
          </p:nvSpPr>
          <p:spPr>
            <a:xfrm>
              <a:off x="12767043" y="7159269"/>
              <a:ext cx="949325" cy="130810"/>
            </a:xfrm>
            <a:custGeom>
              <a:avLst/>
              <a:gdLst/>
              <a:ahLst/>
              <a:cxnLst/>
              <a:rect l="l" t="t" r="r" b="b"/>
              <a:pathLst>
                <a:path w="949325" h="130809">
                  <a:moveTo>
                    <a:pt x="948956" y="0"/>
                  </a:moveTo>
                  <a:lnTo>
                    <a:pt x="0" y="0"/>
                  </a:lnTo>
                  <a:lnTo>
                    <a:pt x="0" y="130543"/>
                  </a:lnTo>
                  <a:lnTo>
                    <a:pt x="948956" y="130543"/>
                  </a:lnTo>
                  <a:lnTo>
                    <a:pt x="948956" y="0"/>
                  </a:lnTo>
                  <a:close/>
                </a:path>
              </a:pathLst>
            </a:custGeom>
            <a:solidFill>
              <a:srgbClr val="05A7E0"/>
            </a:solidFill>
          </p:spPr>
          <p:txBody>
            <a:bodyPr wrap="square" lIns="0" tIns="0" rIns="0" bIns="0" rtlCol="0"/>
            <a:lstStyle/>
            <a:p>
              <a:endParaRPr/>
            </a:p>
          </p:txBody>
        </p:sp>
      </p:grpSp>
      <p:sp>
        <p:nvSpPr>
          <p:cNvPr id="22" name="object 6">
            <a:extLst>
              <a:ext uri="{FF2B5EF4-FFF2-40B4-BE49-F238E27FC236}">
                <a16:creationId xmlns:a16="http://schemas.microsoft.com/office/drawing/2014/main" id="{3EFDE0FA-8F00-9A4D-B735-FB1C5541A246}"/>
              </a:ext>
            </a:extLst>
          </p:cNvPr>
          <p:cNvSpPr/>
          <p:nvPr userDrawn="1"/>
        </p:nvSpPr>
        <p:spPr>
          <a:xfrm>
            <a:off x="13104815" y="4615442"/>
            <a:ext cx="216535" cy="1428115"/>
          </a:xfrm>
          <a:custGeom>
            <a:avLst/>
            <a:gdLst/>
            <a:ahLst/>
            <a:cxnLst/>
            <a:rect l="l" t="t" r="r" b="b"/>
            <a:pathLst>
              <a:path w="216534" h="1428114">
                <a:moveTo>
                  <a:pt x="134035" y="1015618"/>
                </a:moveTo>
                <a:lnTo>
                  <a:pt x="102642" y="1021783"/>
                </a:lnTo>
                <a:lnTo>
                  <a:pt x="76692" y="1038826"/>
                </a:lnTo>
                <a:lnTo>
                  <a:pt x="59033" y="1064573"/>
                </a:lnTo>
                <a:lnTo>
                  <a:pt x="52514" y="1096848"/>
                </a:lnTo>
                <a:lnTo>
                  <a:pt x="59120" y="1129097"/>
                </a:lnTo>
                <a:lnTo>
                  <a:pt x="76969" y="1155049"/>
                </a:lnTo>
                <a:lnTo>
                  <a:pt x="103108" y="1172346"/>
                </a:lnTo>
                <a:lnTo>
                  <a:pt x="134581" y="1178636"/>
                </a:lnTo>
                <a:lnTo>
                  <a:pt x="165968" y="1172191"/>
                </a:lnTo>
                <a:lnTo>
                  <a:pt x="191914" y="1154634"/>
                </a:lnTo>
                <a:lnTo>
                  <a:pt x="200565" y="1141895"/>
                </a:lnTo>
                <a:lnTo>
                  <a:pt x="134581" y="1141895"/>
                </a:lnTo>
                <a:lnTo>
                  <a:pt x="116188" y="1138357"/>
                </a:lnTo>
                <a:lnTo>
                  <a:pt x="100772" y="1128731"/>
                </a:lnTo>
                <a:lnTo>
                  <a:pt x="90174" y="1114495"/>
                </a:lnTo>
                <a:lnTo>
                  <a:pt x="86232" y="1097127"/>
                </a:lnTo>
                <a:lnTo>
                  <a:pt x="90295" y="1079175"/>
                </a:lnTo>
                <a:lnTo>
                  <a:pt x="101117" y="1065004"/>
                </a:lnTo>
                <a:lnTo>
                  <a:pt x="116654" y="1055702"/>
                </a:lnTo>
                <a:lnTo>
                  <a:pt x="134861" y="1052360"/>
                </a:lnTo>
                <a:lnTo>
                  <a:pt x="201585" y="1052360"/>
                </a:lnTo>
                <a:lnTo>
                  <a:pt x="192260" y="1038621"/>
                </a:lnTo>
                <a:lnTo>
                  <a:pt x="166203" y="1021706"/>
                </a:lnTo>
                <a:lnTo>
                  <a:pt x="134035" y="1015618"/>
                </a:lnTo>
                <a:close/>
              </a:path>
              <a:path w="216534" h="1428114">
                <a:moveTo>
                  <a:pt x="201585" y="1052360"/>
                </a:moveTo>
                <a:lnTo>
                  <a:pt x="134861" y="1052360"/>
                </a:lnTo>
                <a:lnTo>
                  <a:pt x="153007" y="1055659"/>
                </a:lnTo>
                <a:lnTo>
                  <a:pt x="168152" y="1064864"/>
                </a:lnTo>
                <a:lnTo>
                  <a:pt x="178532" y="1078940"/>
                </a:lnTo>
                <a:lnTo>
                  <a:pt x="182384" y="1096848"/>
                </a:lnTo>
                <a:lnTo>
                  <a:pt x="178528" y="1114961"/>
                </a:lnTo>
                <a:lnTo>
                  <a:pt x="168117" y="1129215"/>
                </a:lnTo>
                <a:lnTo>
                  <a:pt x="152889" y="1138548"/>
                </a:lnTo>
                <a:lnTo>
                  <a:pt x="134581" y="1141895"/>
                </a:lnTo>
                <a:lnTo>
                  <a:pt x="200565" y="1141895"/>
                </a:lnTo>
                <a:lnTo>
                  <a:pt x="209571" y="1128631"/>
                </a:lnTo>
                <a:lnTo>
                  <a:pt x="216090" y="1096848"/>
                </a:lnTo>
                <a:lnTo>
                  <a:pt x="209718" y="1064342"/>
                </a:lnTo>
                <a:lnTo>
                  <a:pt x="201585" y="1052360"/>
                </a:lnTo>
                <a:close/>
              </a:path>
              <a:path w="216534" h="1428114">
                <a:moveTo>
                  <a:pt x="211124" y="1197483"/>
                </a:moveTo>
                <a:lnTo>
                  <a:pt x="118833" y="1197483"/>
                </a:lnTo>
                <a:lnTo>
                  <a:pt x="88658" y="1202612"/>
                </a:lnTo>
                <a:lnTo>
                  <a:pt x="68062" y="1216342"/>
                </a:lnTo>
                <a:lnTo>
                  <a:pt x="56272" y="1236187"/>
                </a:lnTo>
                <a:lnTo>
                  <a:pt x="52514" y="1259662"/>
                </a:lnTo>
                <a:lnTo>
                  <a:pt x="53822" y="1274379"/>
                </a:lnTo>
                <a:lnTo>
                  <a:pt x="58005" y="1287494"/>
                </a:lnTo>
                <a:lnTo>
                  <a:pt x="65453" y="1299056"/>
                </a:lnTo>
                <a:lnTo>
                  <a:pt x="76555" y="1309115"/>
                </a:lnTo>
                <a:lnTo>
                  <a:pt x="66268" y="1317614"/>
                </a:lnTo>
                <a:lnTo>
                  <a:pt x="58729" y="1328005"/>
                </a:lnTo>
                <a:lnTo>
                  <a:pt x="54093" y="1340003"/>
                </a:lnTo>
                <a:lnTo>
                  <a:pt x="52514" y="1353324"/>
                </a:lnTo>
                <a:lnTo>
                  <a:pt x="53694" y="1366111"/>
                </a:lnTo>
                <a:lnTo>
                  <a:pt x="57180" y="1377292"/>
                </a:lnTo>
                <a:lnTo>
                  <a:pt x="62892" y="1386507"/>
                </a:lnTo>
                <a:lnTo>
                  <a:pt x="70751" y="1393393"/>
                </a:lnTo>
                <a:lnTo>
                  <a:pt x="70751" y="1393939"/>
                </a:lnTo>
                <a:lnTo>
                  <a:pt x="57772" y="1393939"/>
                </a:lnTo>
                <a:lnTo>
                  <a:pt x="57772" y="1427657"/>
                </a:lnTo>
                <a:lnTo>
                  <a:pt x="211124" y="1427657"/>
                </a:lnTo>
                <a:lnTo>
                  <a:pt x="211124" y="1390903"/>
                </a:lnTo>
                <a:lnTo>
                  <a:pt x="132918" y="1390903"/>
                </a:lnTo>
                <a:lnTo>
                  <a:pt x="111173" y="1389043"/>
                </a:lnTo>
                <a:lnTo>
                  <a:pt x="96731" y="1383479"/>
                </a:lnTo>
                <a:lnTo>
                  <a:pt x="88710" y="1374235"/>
                </a:lnTo>
                <a:lnTo>
                  <a:pt x="86232" y="1361338"/>
                </a:lnTo>
                <a:lnTo>
                  <a:pt x="89052" y="1348074"/>
                </a:lnTo>
                <a:lnTo>
                  <a:pt x="96974" y="1338568"/>
                </a:lnTo>
                <a:lnTo>
                  <a:pt x="109196" y="1332847"/>
                </a:lnTo>
                <a:lnTo>
                  <a:pt x="124917" y="1330934"/>
                </a:lnTo>
                <a:lnTo>
                  <a:pt x="211124" y="1330934"/>
                </a:lnTo>
                <a:lnTo>
                  <a:pt x="211124" y="1294193"/>
                </a:lnTo>
                <a:lnTo>
                  <a:pt x="127126" y="1294193"/>
                </a:lnTo>
                <a:lnTo>
                  <a:pt x="105928" y="1290933"/>
                </a:lnTo>
                <a:lnTo>
                  <a:pt x="93516" y="1282828"/>
                </a:lnTo>
                <a:lnTo>
                  <a:pt x="87686" y="1272392"/>
                </a:lnTo>
                <a:lnTo>
                  <a:pt x="86232" y="1262138"/>
                </a:lnTo>
                <a:lnTo>
                  <a:pt x="88857" y="1249967"/>
                </a:lnTo>
                <a:lnTo>
                  <a:pt x="96454" y="1241244"/>
                </a:lnTo>
                <a:lnTo>
                  <a:pt x="108612" y="1235992"/>
                </a:lnTo>
                <a:lnTo>
                  <a:pt x="124917" y="1234236"/>
                </a:lnTo>
                <a:lnTo>
                  <a:pt x="211124" y="1234236"/>
                </a:lnTo>
                <a:lnTo>
                  <a:pt x="211124" y="1197483"/>
                </a:lnTo>
                <a:close/>
              </a:path>
              <a:path w="216534" h="1428114">
                <a:moveTo>
                  <a:pt x="211124" y="840663"/>
                </a:moveTo>
                <a:lnTo>
                  <a:pt x="0" y="840663"/>
                </a:lnTo>
                <a:lnTo>
                  <a:pt x="0" y="877404"/>
                </a:lnTo>
                <a:lnTo>
                  <a:pt x="71297" y="877404"/>
                </a:lnTo>
                <a:lnTo>
                  <a:pt x="62656" y="887643"/>
                </a:lnTo>
                <a:lnTo>
                  <a:pt x="56834" y="898345"/>
                </a:lnTo>
                <a:lnTo>
                  <a:pt x="53547" y="909978"/>
                </a:lnTo>
                <a:lnTo>
                  <a:pt x="52514" y="923010"/>
                </a:lnTo>
                <a:lnTo>
                  <a:pt x="58499" y="952491"/>
                </a:lnTo>
                <a:lnTo>
                  <a:pt x="75312" y="977750"/>
                </a:lnTo>
                <a:lnTo>
                  <a:pt x="101243" y="995394"/>
                </a:lnTo>
                <a:lnTo>
                  <a:pt x="134581" y="1002029"/>
                </a:lnTo>
                <a:lnTo>
                  <a:pt x="166552" y="995834"/>
                </a:lnTo>
                <a:lnTo>
                  <a:pt x="192433" y="978992"/>
                </a:lnTo>
                <a:lnTo>
                  <a:pt x="201983" y="965288"/>
                </a:lnTo>
                <a:lnTo>
                  <a:pt x="133197" y="965288"/>
                </a:lnTo>
                <a:lnTo>
                  <a:pt x="115138" y="961515"/>
                </a:lnTo>
                <a:lnTo>
                  <a:pt x="100185" y="951471"/>
                </a:lnTo>
                <a:lnTo>
                  <a:pt x="89997" y="937074"/>
                </a:lnTo>
                <a:lnTo>
                  <a:pt x="86232" y="920241"/>
                </a:lnTo>
                <a:lnTo>
                  <a:pt x="90170" y="902161"/>
                </a:lnTo>
                <a:lnTo>
                  <a:pt x="100739" y="887706"/>
                </a:lnTo>
                <a:lnTo>
                  <a:pt x="116076" y="878120"/>
                </a:lnTo>
                <a:lnTo>
                  <a:pt x="134315" y="874648"/>
                </a:lnTo>
                <a:lnTo>
                  <a:pt x="192328" y="874648"/>
                </a:lnTo>
                <a:lnTo>
                  <a:pt x="192328" y="874369"/>
                </a:lnTo>
                <a:lnTo>
                  <a:pt x="211124" y="874369"/>
                </a:lnTo>
                <a:lnTo>
                  <a:pt x="211124" y="840663"/>
                </a:lnTo>
                <a:close/>
              </a:path>
              <a:path w="216534" h="1428114">
                <a:moveTo>
                  <a:pt x="192328" y="874648"/>
                </a:moveTo>
                <a:lnTo>
                  <a:pt x="134315" y="874648"/>
                </a:lnTo>
                <a:lnTo>
                  <a:pt x="152895" y="878232"/>
                </a:lnTo>
                <a:lnTo>
                  <a:pt x="168189" y="887980"/>
                </a:lnTo>
                <a:lnTo>
                  <a:pt x="178563" y="902391"/>
                </a:lnTo>
                <a:lnTo>
                  <a:pt x="182384" y="919962"/>
                </a:lnTo>
                <a:lnTo>
                  <a:pt x="178506" y="937771"/>
                </a:lnTo>
                <a:lnTo>
                  <a:pt x="167944" y="952160"/>
                </a:lnTo>
                <a:lnTo>
                  <a:pt x="152305" y="961782"/>
                </a:lnTo>
                <a:lnTo>
                  <a:pt x="133197" y="965288"/>
                </a:lnTo>
                <a:lnTo>
                  <a:pt x="201983" y="965288"/>
                </a:lnTo>
                <a:lnTo>
                  <a:pt x="209766" y="954120"/>
                </a:lnTo>
                <a:lnTo>
                  <a:pt x="216090" y="923836"/>
                </a:lnTo>
                <a:lnTo>
                  <a:pt x="214554" y="909084"/>
                </a:lnTo>
                <a:lnTo>
                  <a:pt x="210015" y="895548"/>
                </a:lnTo>
                <a:lnTo>
                  <a:pt x="202572" y="883929"/>
                </a:lnTo>
                <a:lnTo>
                  <a:pt x="192328" y="874928"/>
                </a:lnTo>
                <a:lnTo>
                  <a:pt x="192328" y="874648"/>
                </a:lnTo>
                <a:close/>
              </a:path>
              <a:path w="216534" h="1428114">
                <a:moveTo>
                  <a:pt x="18821" y="768896"/>
                </a:moveTo>
                <a:lnTo>
                  <a:pt x="11492" y="770374"/>
                </a:lnTo>
                <a:lnTo>
                  <a:pt x="5510" y="774404"/>
                </a:lnTo>
                <a:lnTo>
                  <a:pt x="1478" y="780383"/>
                </a:lnTo>
                <a:lnTo>
                  <a:pt x="0" y="787704"/>
                </a:lnTo>
                <a:lnTo>
                  <a:pt x="1478" y="795026"/>
                </a:lnTo>
                <a:lnTo>
                  <a:pt x="5510" y="801004"/>
                </a:lnTo>
                <a:lnTo>
                  <a:pt x="11492" y="805035"/>
                </a:lnTo>
                <a:lnTo>
                  <a:pt x="18821" y="806513"/>
                </a:lnTo>
                <a:lnTo>
                  <a:pt x="26135" y="805035"/>
                </a:lnTo>
                <a:lnTo>
                  <a:pt x="32110" y="801004"/>
                </a:lnTo>
                <a:lnTo>
                  <a:pt x="36139" y="795026"/>
                </a:lnTo>
                <a:lnTo>
                  <a:pt x="37617" y="787704"/>
                </a:lnTo>
                <a:lnTo>
                  <a:pt x="36139" y="780383"/>
                </a:lnTo>
                <a:lnTo>
                  <a:pt x="32110" y="774404"/>
                </a:lnTo>
                <a:lnTo>
                  <a:pt x="26135" y="770374"/>
                </a:lnTo>
                <a:lnTo>
                  <a:pt x="18821" y="768896"/>
                </a:lnTo>
                <a:close/>
              </a:path>
              <a:path w="216534" h="1428114">
                <a:moveTo>
                  <a:pt x="88163" y="164350"/>
                </a:moveTo>
                <a:lnTo>
                  <a:pt x="52514" y="164350"/>
                </a:lnTo>
                <a:lnTo>
                  <a:pt x="52514" y="165176"/>
                </a:lnTo>
                <a:lnTo>
                  <a:pt x="53429" y="176645"/>
                </a:lnTo>
                <a:lnTo>
                  <a:pt x="56519" y="185626"/>
                </a:lnTo>
                <a:lnTo>
                  <a:pt x="62303" y="193154"/>
                </a:lnTo>
                <a:lnTo>
                  <a:pt x="71297" y="200266"/>
                </a:lnTo>
                <a:lnTo>
                  <a:pt x="71297" y="200825"/>
                </a:lnTo>
                <a:lnTo>
                  <a:pt x="57772" y="200825"/>
                </a:lnTo>
                <a:lnTo>
                  <a:pt x="57772" y="234530"/>
                </a:lnTo>
                <a:lnTo>
                  <a:pt x="211124" y="234530"/>
                </a:lnTo>
                <a:lnTo>
                  <a:pt x="211124" y="197777"/>
                </a:lnTo>
                <a:lnTo>
                  <a:pt x="123812" y="197777"/>
                </a:lnTo>
                <a:lnTo>
                  <a:pt x="108676" y="195661"/>
                </a:lnTo>
                <a:lnTo>
                  <a:pt x="97691" y="189350"/>
                </a:lnTo>
                <a:lnTo>
                  <a:pt x="90854" y="178896"/>
                </a:lnTo>
                <a:lnTo>
                  <a:pt x="88163" y="164350"/>
                </a:lnTo>
                <a:close/>
              </a:path>
              <a:path w="216534" h="1428114">
                <a:moveTo>
                  <a:pt x="138175" y="0"/>
                </a:moveTo>
                <a:lnTo>
                  <a:pt x="132372" y="0"/>
                </a:lnTo>
                <a:lnTo>
                  <a:pt x="101008" y="6134"/>
                </a:lnTo>
                <a:lnTo>
                  <a:pt x="75655" y="22966"/>
                </a:lnTo>
                <a:lnTo>
                  <a:pt x="58696" y="48139"/>
                </a:lnTo>
                <a:lnTo>
                  <a:pt x="52514" y="79298"/>
                </a:lnTo>
                <a:lnTo>
                  <a:pt x="59008" y="111606"/>
                </a:lnTo>
                <a:lnTo>
                  <a:pt x="76695" y="137152"/>
                </a:lnTo>
                <a:lnTo>
                  <a:pt x="102877" y="153942"/>
                </a:lnTo>
                <a:lnTo>
                  <a:pt x="134861" y="159981"/>
                </a:lnTo>
                <a:lnTo>
                  <a:pt x="166670" y="153821"/>
                </a:lnTo>
                <a:lnTo>
                  <a:pt x="192468" y="136807"/>
                </a:lnTo>
                <a:lnTo>
                  <a:pt x="202178" y="122402"/>
                </a:lnTo>
                <a:lnTo>
                  <a:pt x="121323" y="122402"/>
                </a:lnTo>
                <a:lnTo>
                  <a:pt x="105928" y="116055"/>
                </a:lnTo>
                <a:lnTo>
                  <a:pt x="94967" y="106237"/>
                </a:lnTo>
                <a:lnTo>
                  <a:pt x="88411" y="93725"/>
                </a:lnTo>
                <a:lnTo>
                  <a:pt x="86232" y="79298"/>
                </a:lnTo>
                <a:lnTo>
                  <a:pt x="88606" y="63609"/>
                </a:lnTo>
                <a:lnTo>
                  <a:pt x="95486" y="51184"/>
                </a:lnTo>
                <a:lnTo>
                  <a:pt x="106512" y="42383"/>
                </a:lnTo>
                <a:lnTo>
                  <a:pt x="121323" y="37566"/>
                </a:lnTo>
                <a:lnTo>
                  <a:pt x="150888" y="37566"/>
                </a:lnTo>
                <a:lnTo>
                  <a:pt x="150888" y="2209"/>
                </a:lnTo>
                <a:lnTo>
                  <a:pt x="144259" y="825"/>
                </a:lnTo>
                <a:lnTo>
                  <a:pt x="138175" y="0"/>
                </a:lnTo>
                <a:close/>
              </a:path>
              <a:path w="216534" h="1428114">
                <a:moveTo>
                  <a:pt x="150888" y="37566"/>
                </a:moveTo>
                <a:lnTo>
                  <a:pt x="121323" y="37566"/>
                </a:lnTo>
                <a:lnTo>
                  <a:pt x="121323" y="122402"/>
                </a:lnTo>
                <a:lnTo>
                  <a:pt x="202178" y="122402"/>
                </a:lnTo>
                <a:lnTo>
                  <a:pt x="202923" y="121297"/>
                </a:lnTo>
                <a:lnTo>
                  <a:pt x="150888" y="121297"/>
                </a:lnTo>
                <a:lnTo>
                  <a:pt x="150888" y="37566"/>
                </a:lnTo>
                <a:close/>
              </a:path>
              <a:path w="216534" h="1428114">
                <a:moveTo>
                  <a:pt x="162763" y="4965"/>
                </a:moveTo>
                <a:lnTo>
                  <a:pt x="162763" y="43649"/>
                </a:lnTo>
                <a:lnTo>
                  <a:pt x="171540" y="50189"/>
                </a:lnTo>
                <a:lnTo>
                  <a:pt x="177650" y="58434"/>
                </a:lnTo>
                <a:lnTo>
                  <a:pt x="181222" y="68129"/>
                </a:lnTo>
                <a:lnTo>
                  <a:pt x="182384" y="79019"/>
                </a:lnTo>
                <a:lnTo>
                  <a:pt x="179365" y="94794"/>
                </a:lnTo>
                <a:lnTo>
                  <a:pt x="171708" y="107616"/>
                </a:lnTo>
                <a:lnTo>
                  <a:pt x="161516" y="116709"/>
                </a:lnTo>
                <a:lnTo>
                  <a:pt x="150888" y="121297"/>
                </a:lnTo>
                <a:lnTo>
                  <a:pt x="202923" y="121297"/>
                </a:lnTo>
                <a:lnTo>
                  <a:pt x="209770" y="111140"/>
                </a:lnTo>
                <a:lnTo>
                  <a:pt x="216090" y="79019"/>
                </a:lnTo>
                <a:lnTo>
                  <a:pt x="212110" y="55093"/>
                </a:lnTo>
                <a:lnTo>
                  <a:pt x="201033" y="33496"/>
                </a:lnTo>
                <a:lnTo>
                  <a:pt x="184152" y="16147"/>
                </a:lnTo>
                <a:lnTo>
                  <a:pt x="162763" y="4965"/>
                </a:lnTo>
                <a:close/>
              </a:path>
              <a:path w="216534" h="1428114">
                <a:moveTo>
                  <a:pt x="192049" y="299770"/>
                </a:moveTo>
                <a:lnTo>
                  <a:pt x="77114" y="299770"/>
                </a:lnTo>
                <a:lnTo>
                  <a:pt x="77114" y="300316"/>
                </a:lnTo>
                <a:lnTo>
                  <a:pt x="68255" y="308617"/>
                </a:lnTo>
                <a:lnTo>
                  <a:pt x="60356" y="320670"/>
                </a:lnTo>
                <a:lnTo>
                  <a:pt x="54686" y="335258"/>
                </a:lnTo>
                <a:lnTo>
                  <a:pt x="52514" y="351167"/>
                </a:lnTo>
                <a:lnTo>
                  <a:pt x="58908" y="381937"/>
                </a:lnTo>
                <a:lnTo>
                  <a:pt x="76312" y="406255"/>
                </a:lnTo>
                <a:lnTo>
                  <a:pt x="102058" y="422231"/>
                </a:lnTo>
                <a:lnTo>
                  <a:pt x="133476" y="427977"/>
                </a:lnTo>
                <a:lnTo>
                  <a:pt x="165968" y="422426"/>
                </a:lnTo>
                <a:lnTo>
                  <a:pt x="192190" y="406981"/>
                </a:lnTo>
                <a:lnTo>
                  <a:pt x="203914" y="391236"/>
                </a:lnTo>
                <a:lnTo>
                  <a:pt x="135140" y="391236"/>
                </a:lnTo>
                <a:lnTo>
                  <a:pt x="115951" y="387764"/>
                </a:lnTo>
                <a:lnTo>
                  <a:pt x="100428" y="378212"/>
                </a:lnTo>
                <a:lnTo>
                  <a:pt x="90027" y="363836"/>
                </a:lnTo>
                <a:lnTo>
                  <a:pt x="86232" y="345909"/>
                </a:lnTo>
                <a:lnTo>
                  <a:pt x="89932" y="327686"/>
                </a:lnTo>
                <a:lnTo>
                  <a:pt x="100080" y="313448"/>
                </a:lnTo>
                <a:lnTo>
                  <a:pt x="115256" y="304183"/>
                </a:lnTo>
                <a:lnTo>
                  <a:pt x="134035" y="300875"/>
                </a:lnTo>
                <a:lnTo>
                  <a:pt x="193048" y="300875"/>
                </a:lnTo>
                <a:lnTo>
                  <a:pt x="192049" y="299770"/>
                </a:lnTo>
                <a:close/>
              </a:path>
              <a:path w="216534" h="1428114">
                <a:moveTo>
                  <a:pt x="193048" y="300875"/>
                </a:moveTo>
                <a:lnTo>
                  <a:pt x="134035" y="300875"/>
                </a:lnTo>
                <a:lnTo>
                  <a:pt x="152659" y="304100"/>
                </a:lnTo>
                <a:lnTo>
                  <a:pt x="168049" y="313204"/>
                </a:lnTo>
                <a:lnTo>
                  <a:pt x="178519" y="327332"/>
                </a:lnTo>
                <a:lnTo>
                  <a:pt x="182384" y="345630"/>
                </a:lnTo>
                <a:lnTo>
                  <a:pt x="178615" y="363718"/>
                </a:lnTo>
                <a:lnTo>
                  <a:pt x="168397" y="378177"/>
                </a:lnTo>
                <a:lnTo>
                  <a:pt x="153338" y="387768"/>
                </a:lnTo>
                <a:lnTo>
                  <a:pt x="135140" y="391236"/>
                </a:lnTo>
                <a:lnTo>
                  <a:pt x="203914" y="391236"/>
                </a:lnTo>
                <a:lnTo>
                  <a:pt x="209709" y="383453"/>
                </a:lnTo>
                <a:lnTo>
                  <a:pt x="216090" y="353656"/>
                </a:lnTo>
                <a:lnTo>
                  <a:pt x="214355" y="338898"/>
                </a:lnTo>
                <a:lnTo>
                  <a:pt x="209461" y="324118"/>
                </a:lnTo>
                <a:lnTo>
                  <a:pt x="201870" y="310635"/>
                </a:lnTo>
                <a:lnTo>
                  <a:pt x="193048" y="300875"/>
                </a:lnTo>
                <a:close/>
              </a:path>
              <a:path w="216534" h="1428114">
                <a:moveTo>
                  <a:pt x="211124" y="266052"/>
                </a:moveTo>
                <a:lnTo>
                  <a:pt x="57772" y="266052"/>
                </a:lnTo>
                <a:lnTo>
                  <a:pt x="57772" y="299770"/>
                </a:lnTo>
                <a:lnTo>
                  <a:pt x="211124" y="299770"/>
                </a:lnTo>
                <a:lnTo>
                  <a:pt x="211124" y="266052"/>
                </a:lnTo>
                <a:close/>
              </a:path>
              <a:path w="216534" h="1428114">
                <a:moveTo>
                  <a:pt x="211124" y="769327"/>
                </a:moveTo>
                <a:lnTo>
                  <a:pt x="57772" y="769327"/>
                </a:lnTo>
                <a:lnTo>
                  <a:pt x="57772" y="806081"/>
                </a:lnTo>
                <a:lnTo>
                  <a:pt x="211124" y="806081"/>
                </a:lnTo>
                <a:lnTo>
                  <a:pt x="211124" y="769327"/>
                </a:lnTo>
                <a:close/>
              </a:path>
              <a:path w="216534" h="1428114">
                <a:moveTo>
                  <a:pt x="57772" y="596582"/>
                </a:moveTo>
                <a:lnTo>
                  <a:pt x="57772" y="637832"/>
                </a:lnTo>
                <a:lnTo>
                  <a:pt x="136702" y="673988"/>
                </a:lnTo>
                <a:lnTo>
                  <a:pt x="57772" y="710069"/>
                </a:lnTo>
                <a:lnTo>
                  <a:pt x="57772" y="750938"/>
                </a:lnTo>
                <a:lnTo>
                  <a:pt x="216090" y="674992"/>
                </a:lnTo>
                <a:lnTo>
                  <a:pt x="57772" y="596582"/>
                </a:lnTo>
                <a:close/>
              </a:path>
              <a:path w="216534" h="1428114">
                <a:moveTo>
                  <a:pt x="108610" y="440575"/>
                </a:moveTo>
                <a:lnTo>
                  <a:pt x="84923" y="452778"/>
                </a:lnTo>
                <a:lnTo>
                  <a:pt x="67298" y="470623"/>
                </a:lnTo>
                <a:lnTo>
                  <a:pt x="56305" y="492717"/>
                </a:lnTo>
                <a:lnTo>
                  <a:pt x="52514" y="517664"/>
                </a:lnTo>
                <a:lnTo>
                  <a:pt x="58991" y="549362"/>
                </a:lnTo>
                <a:lnTo>
                  <a:pt x="76557" y="575178"/>
                </a:lnTo>
                <a:lnTo>
                  <a:pt x="102411" y="592547"/>
                </a:lnTo>
                <a:lnTo>
                  <a:pt x="133756" y="598906"/>
                </a:lnTo>
                <a:lnTo>
                  <a:pt x="165619" y="592542"/>
                </a:lnTo>
                <a:lnTo>
                  <a:pt x="191811" y="575143"/>
                </a:lnTo>
                <a:lnTo>
                  <a:pt x="200713" y="562152"/>
                </a:lnTo>
                <a:lnTo>
                  <a:pt x="134315" y="562152"/>
                </a:lnTo>
                <a:lnTo>
                  <a:pt x="115256" y="558855"/>
                </a:lnTo>
                <a:lnTo>
                  <a:pt x="100010" y="549652"/>
                </a:lnTo>
                <a:lnTo>
                  <a:pt x="89897" y="535578"/>
                </a:lnTo>
                <a:lnTo>
                  <a:pt x="86232" y="517664"/>
                </a:lnTo>
                <a:lnTo>
                  <a:pt x="87709" y="506113"/>
                </a:lnTo>
                <a:lnTo>
                  <a:pt x="92035" y="496531"/>
                </a:lnTo>
                <a:lnTo>
                  <a:pt x="99054" y="488607"/>
                </a:lnTo>
                <a:lnTo>
                  <a:pt x="108610" y="482028"/>
                </a:lnTo>
                <a:lnTo>
                  <a:pt x="108610" y="440575"/>
                </a:lnTo>
                <a:close/>
              </a:path>
              <a:path w="216534" h="1428114">
                <a:moveTo>
                  <a:pt x="161112" y="440575"/>
                </a:moveTo>
                <a:lnTo>
                  <a:pt x="161112" y="482028"/>
                </a:lnTo>
                <a:lnTo>
                  <a:pt x="169675" y="488463"/>
                </a:lnTo>
                <a:lnTo>
                  <a:pt x="176406" y="496220"/>
                </a:lnTo>
                <a:lnTo>
                  <a:pt x="180807" y="505377"/>
                </a:lnTo>
                <a:lnTo>
                  <a:pt x="182384" y="516013"/>
                </a:lnTo>
                <a:lnTo>
                  <a:pt x="178718" y="534297"/>
                </a:lnTo>
                <a:lnTo>
                  <a:pt x="168603" y="548927"/>
                </a:lnTo>
                <a:lnTo>
                  <a:pt x="153361" y="558635"/>
                </a:lnTo>
                <a:lnTo>
                  <a:pt x="134315" y="562152"/>
                </a:lnTo>
                <a:lnTo>
                  <a:pt x="200713" y="562152"/>
                </a:lnTo>
                <a:lnTo>
                  <a:pt x="209558" y="549245"/>
                </a:lnTo>
                <a:lnTo>
                  <a:pt x="216090" y="517385"/>
                </a:lnTo>
                <a:lnTo>
                  <a:pt x="212434" y="492405"/>
                </a:lnTo>
                <a:lnTo>
                  <a:pt x="201760" y="470688"/>
                </a:lnTo>
                <a:lnTo>
                  <a:pt x="184506" y="453118"/>
                </a:lnTo>
                <a:lnTo>
                  <a:pt x="161112" y="440575"/>
                </a:lnTo>
                <a:close/>
              </a:path>
            </a:pathLst>
          </a:custGeom>
          <a:solidFill>
            <a:srgbClr val="00293A"/>
          </a:solidFill>
        </p:spPr>
        <p:txBody>
          <a:bodyPr wrap="square" lIns="0" tIns="0" rIns="0" bIns="0" rtlCol="0"/>
          <a:lstStyle/>
          <a:p>
            <a:endParaRPr/>
          </a:p>
        </p:txBody>
      </p:sp>
      <p:sp>
        <p:nvSpPr>
          <p:cNvPr id="10" name="TextBox 9">
            <a:extLst>
              <a:ext uri="{FF2B5EF4-FFF2-40B4-BE49-F238E27FC236}">
                <a16:creationId xmlns:a16="http://schemas.microsoft.com/office/drawing/2014/main" id="{45EA7E1C-16CB-7D40-B1AF-AB5DC1D6B951}"/>
              </a:ext>
            </a:extLst>
          </p:cNvPr>
          <p:cNvSpPr txBox="1"/>
          <p:nvPr userDrawn="1"/>
        </p:nvSpPr>
        <p:spPr>
          <a:xfrm>
            <a:off x="685801" y="1713432"/>
            <a:ext cx="10820399" cy="5078313"/>
          </a:xfrm>
          <a:prstGeom prst="rect">
            <a:avLst/>
          </a:prstGeom>
          <a:noFill/>
        </p:spPr>
        <p:txBody>
          <a:bodyPr wrap="square" rtlCol="0">
            <a:spAutoFit/>
          </a:bodyPr>
          <a:lstStyle/>
          <a:p>
            <a:pPr algn="l"/>
            <a:r>
              <a:rPr lang="en-US" sz="1200" b="0" i="0" spc="-18" dirty="0">
                <a:solidFill>
                  <a:schemeClr val="bg1"/>
                </a:solidFill>
                <a:latin typeface="Arial" panose="020B0604020202020204" pitchFamily="34" charset="0"/>
                <a:ea typeface="Calibri" panose="020F0502020204030204" pitchFamily="34" charset="0"/>
                <a:cs typeface="Arial" panose="020B0604020202020204" pitchFamily="34" charset="0"/>
              </a:rPr>
              <a:t>Confidentiality and Use.  By accepting the information included in, and materials identified as provided with, this presentation, you acknowledge and agree that all of such information is confidential and proprietary information of ModivCare Inc. (collectively with its subisidiaries, “Modivcare”), which includes trade secrets and know‑how owned or developed exclusively by Modivcare. As such, you hereby agree to maintain in strict confidentiality all of such information provided to you. In furtherance of the foregoing, you hereby agree that this confidential information may not be reproduced, disclosed to anyone other than the intended recipients hereof, or transmitted to any other person in any form, or by any means (whether electronic, mechanical, photocopying, recording, scanning, or otherwise), without the express written permission of Modivcare. </a:t>
            </a:r>
          </a:p>
          <a:p>
            <a:pPr algn="l"/>
            <a:endParaRPr lang="en-US" sz="1200" b="0" i="0" spc="-18"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gn="l"/>
            <a:r>
              <a:rPr lang="en-US" sz="1200" b="0" i="0" spc="-18" dirty="0">
                <a:solidFill>
                  <a:schemeClr val="bg1"/>
                </a:solidFill>
                <a:latin typeface="Arial" panose="020B0604020202020204" pitchFamily="34" charset="0"/>
                <a:ea typeface="Calibri" panose="020F0502020204030204" pitchFamily="34" charset="0"/>
                <a:cs typeface="Arial" panose="020B0604020202020204" pitchFamily="34" charset="0"/>
              </a:rPr>
              <a:t>Disclaimer of Representations and Warranties.  Neither Modivcare nor any of its representatives makes any representation or warranty, express or implied, as to the accuracy or completeness of the information provided to you or omitted from the information included with this presentation, or any other written or oral communications transmitted to you in the course of your evaluation of Modivcare, and you should conduct your own independent analysis of Modivcare and its businesses and the information contained or referred to herein before agreeing to engage the services of Modivcare or otherwise contract with it. Nothing contained herein is, or shall be relied upon as, a promise or representation, whether as to the past or the future. You hereby acknowledge that ModivCare Inc. and its representatives are under no obligation to accept any offer or proposal by any person or entity regarding a business opportunity or engagement.</a:t>
            </a:r>
          </a:p>
          <a:p>
            <a:pPr algn="l"/>
            <a:endParaRPr lang="en-US" sz="1200" b="0" i="0" spc="-18"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gn="l"/>
            <a:r>
              <a:rPr lang="en-US" sz="1200" b="0" i="0" spc="-18" dirty="0">
                <a:solidFill>
                  <a:schemeClr val="bg1"/>
                </a:solidFill>
                <a:latin typeface="Arial" panose="020B0604020202020204" pitchFamily="34" charset="0"/>
                <a:ea typeface="Calibri" panose="020F0502020204030204" pitchFamily="34" charset="0"/>
                <a:cs typeface="Arial" panose="020B0604020202020204" pitchFamily="34" charset="0"/>
              </a:rPr>
              <a:t>Disclaimer Regarding Third Party Information. Some information in the presentation materials may refer to statements, data, or statistics of third parties that are unaffiliated with Modivcare. Modivcare has not independently verified such statements, data or statistics provided by any third parties, or by industry or general publications, and thus takes no responsibility for the accuracy or completeness thereof and assumes no liability for any errors or inaccuracies that may appear therein. </a:t>
            </a:r>
          </a:p>
          <a:p>
            <a:pPr algn="l"/>
            <a:endParaRPr lang="en-US" sz="1200" b="0" i="0" spc="-18"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gn="l"/>
            <a:r>
              <a:rPr lang="en-US" sz="1200" b="0" i="0" spc="-18" dirty="0">
                <a:solidFill>
                  <a:schemeClr val="bg1"/>
                </a:solidFill>
                <a:latin typeface="Arial" panose="020B0604020202020204" pitchFamily="34" charset="0"/>
                <a:ea typeface="Calibri" panose="020F0502020204030204" pitchFamily="34" charset="0"/>
                <a:cs typeface="Arial" panose="020B0604020202020204" pitchFamily="34" charset="0"/>
              </a:rPr>
              <a:t>Intellectual Property Rights.  Modivcare™ is a trademark of ModivCare Inc., and it and other trademarks, product names and logos that are owned by Modivcare may be registered with the United States Patent and Trademark Office.  Additionally, proprietary technology, and associated patents and patent applications, may be filed and issued by the United States Patent and Trademark Office and foreign patent offices.  </a:t>
            </a:r>
          </a:p>
          <a:p>
            <a:pPr algn="l"/>
            <a:endParaRPr lang="en-US" sz="1200" b="0" i="0" spc="-18"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gn="l"/>
            <a:r>
              <a:rPr lang="en-US" sz="1200" b="0" i="0" spc="-18" dirty="0">
                <a:solidFill>
                  <a:schemeClr val="bg1"/>
                </a:solidFill>
                <a:latin typeface="Arial" panose="020B0604020202020204" pitchFamily="34" charset="0"/>
                <a:ea typeface="Calibri" panose="020F0502020204030204" pitchFamily="34" charset="0"/>
                <a:cs typeface="Arial" panose="020B0604020202020204" pitchFamily="34" charset="0"/>
              </a:rPr>
              <a:t>Additional Terms and Conditions.  For additional information concerning the other terms and conditions of your use of this information, please visit </a:t>
            </a:r>
            <a:r>
              <a:rPr lang="en-US" sz="1200" b="0" i="0" spc="-18" dirty="0" err="1">
                <a:solidFill>
                  <a:schemeClr val="bg1"/>
                </a:solidFill>
                <a:latin typeface="Arial" panose="020B0604020202020204" pitchFamily="34" charset="0"/>
                <a:ea typeface="Calibri" panose="020F0502020204030204" pitchFamily="34" charset="0"/>
                <a:cs typeface="Arial" panose="020B0604020202020204" pitchFamily="34" charset="0"/>
              </a:rPr>
              <a:t>Modivcare’s</a:t>
            </a:r>
            <a:r>
              <a:rPr lang="en-US" sz="1200" b="0" i="0" spc="-18" dirty="0">
                <a:solidFill>
                  <a:schemeClr val="bg1"/>
                </a:solidFill>
                <a:latin typeface="Arial" panose="020B0604020202020204" pitchFamily="34" charset="0"/>
                <a:ea typeface="Calibri" panose="020F0502020204030204" pitchFamily="34" charset="0"/>
                <a:cs typeface="Arial" panose="020B0604020202020204" pitchFamily="34" charset="0"/>
              </a:rPr>
              <a:t> website at https://modivcare.com/ and click through the “Terms &amp; Conditions” link located at the bottom of the website’s landing page, which information, including that appearing under the caption “Proprietary Rights”, is incorporated herein by reference thereto.</a:t>
            </a:r>
          </a:p>
          <a:p>
            <a:pPr algn="l"/>
            <a:r>
              <a:rPr lang="en-US" sz="1200" b="0" i="0" spc="-18" dirty="0">
                <a:solidFill>
                  <a:schemeClr val="bg1"/>
                </a:solidFill>
                <a:latin typeface="Arial" panose="020B0604020202020204" pitchFamily="34" charset="0"/>
                <a:ea typeface="Calibri" panose="020F0502020204030204" pitchFamily="34" charset="0"/>
                <a:cs typeface="Arial" panose="020B0604020202020204" pitchFamily="34" charset="0"/>
              </a:rPr>
              <a:t>© 2021 ModivCare. All rights reserved.</a:t>
            </a:r>
          </a:p>
        </p:txBody>
      </p:sp>
      <p:sp>
        <p:nvSpPr>
          <p:cNvPr id="11" name="Title 1">
            <a:extLst>
              <a:ext uri="{FF2B5EF4-FFF2-40B4-BE49-F238E27FC236}">
                <a16:creationId xmlns:a16="http://schemas.microsoft.com/office/drawing/2014/main" id="{2AF37121-CB21-BB4B-9B72-20829E1A9E88}"/>
              </a:ext>
            </a:extLst>
          </p:cNvPr>
          <p:cNvSpPr txBox="1">
            <a:spLocks/>
          </p:cNvSpPr>
          <p:nvPr userDrawn="1"/>
        </p:nvSpPr>
        <p:spPr>
          <a:xfrm>
            <a:off x="775741" y="1214410"/>
            <a:ext cx="8139659" cy="445861"/>
          </a:xfrm>
          <a:prstGeom prst="rect">
            <a:avLst/>
          </a:prstGeom>
        </p:spPr>
        <p:txBody>
          <a:bodyPr vert="horz" lIns="0" tIns="0" rIns="0" bIns="0" rtlCol="0" anchor="t" anchorCtr="0">
            <a:normAutofit/>
          </a:bodyPr>
          <a:lstStyle>
            <a:lvl1pPr algn="ctr" defTabSz="914400" rtl="0" eaLnBrk="1" latinLnBrk="0" hangingPunct="1">
              <a:lnSpc>
                <a:spcPct val="100000"/>
              </a:lnSpc>
              <a:spcBef>
                <a:spcPct val="0"/>
              </a:spcBef>
              <a:buNone/>
              <a:defRPr sz="2400" b="1" i="0" kern="1200">
                <a:solidFill>
                  <a:schemeClr val="bg1"/>
                </a:solidFill>
                <a:latin typeface="Arial" panose="020B0604020202020204" pitchFamily="34" charset="0"/>
                <a:ea typeface="+mj-ea"/>
                <a:cs typeface="Arial" panose="020B0604020202020204" pitchFamily="34" charset="0"/>
              </a:defRPr>
            </a:lvl1pPr>
          </a:lstStyle>
          <a:p>
            <a:pPr algn="l"/>
            <a:r>
              <a:rPr lang="en-US" sz="1800" b="0" i="0" dirty="0">
                <a:solidFill>
                  <a:schemeClr val="accent3"/>
                </a:solidFill>
                <a:latin typeface="Arial" panose="020B0604020202020204" pitchFamily="34" charset="0"/>
                <a:cs typeface="Arial" panose="020B0604020202020204" pitchFamily="34" charset="0"/>
              </a:rPr>
              <a:t>Terms of Use and Disclaimer Information</a:t>
            </a:r>
          </a:p>
        </p:txBody>
      </p:sp>
      <p:sp>
        <p:nvSpPr>
          <p:cNvPr id="12" name="Title 1">
            <a:extLst>
              <a:ext uri="{FF2B5EF4-FFF2-40B4-BE49-F238E27FC236}">
                <a16:creationId xmlns:a16="http://schemas.microsoft.com/office/drawing/2014/main" id="{C735E36B-2EC5-0F4D-911F-62A55F37EA08}"/>
              </a:ext>
            </a:extLst>
          </p:cNvPr>
          <p:cNvSpPr txBox="1">
            <a:spLocks/>
          </p:cNvSpPr>
          <p:nvPr userDrawn="1"/>
        </p:nvSpPr>
        <p:spPr>
          <a:xfrm>
            <a:off x="775741" y="746339"/>
            <a:ext cx="8139659" cy="445861"/>
          </a:xfrm>
          <a:prstGeom prst="rect">
            <a:avLst/>
          </a:prstGeom>
        </p:spPr>
        <p:txBody>
          <a:bodyPr vert="horz" lIns="0" tIns="0" rIns="0" bIns="0" rtlCol="0" anchor="t" anchorCtr="0">
            <a:noAutofit/>
          </a:bodyPr>
          <a:lstStyle>
            <a:lvl1pPr algn="ctr" defTabSz="914400" rtl="0" eaLnBrk="1" latinLnBrk="0" hangingPunct="1">
              <a:lnSpc>
                <a:spcPct val="100000"/>
              </a:lnSpc>
              <a:spcBef>
                <a:spcPct val="0"/>
              </a:spcBef>
              <a:buNone/>
              <a:defRPr sz="2400" b="1" i="0" kern="1200">
                <a:solidFill>
                  <a:schemeClr val="bg1"/>
                </a:solidFill>
                <a:latin typeface="Arial" panose="020B0604020202020204" pitchFamily="34" charset="0"/>
                <a:ea typeface="+mj-ea"/>
                <a:cs typeface="Arial" panose="020B0604020202020204" pitchFamily="34" charset="0"/>
              </a:defRPr>
            </a:lvl1pPr>
          </a:lstStyle>
          <a:p>
            <a:pPr algn="l"/>
            <a:r>
              <a:rPr lang="en-US" sz="3200" b="0" i="0" dirty="0">
                <a:solidFill>
                  <a:schemeClr val="bg1"/>
                </a:solidFill>
                <a:latin typeface="Arial" panose="020B0604020202020204" pitchFamily="34" charset="0"/>
                <a:cs typeface="Arial" panose="020B0604020202020204" pitchFamily="34" charset="0"/>
              </a:rPr>
              <a:t>Modivcare</a:t>
            </a:r>
          </a:p>
        </p:txBody>
      </p:sp>
    </p:spTree>
    <p:extLst>
      <p:ext uri="{BB962C8B-B14F-4D97-AF65-F5344CB8AC3E}">
        <p14:creationId xmlns:p14="http://schemas.microsoft.com/office/powerpoint/2010/main" val="17804233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obj">
  <p:cSld name="Title and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409666" y="7713879"/>
            <a:ext cx="1806839" cy="435253"/>
          </a:xfrm>
          <a:prstGeom prst="rect">
            <a:avLst/>
          </a:prstGeom>
          <a:blipFill>
            <a:blip r:embed="rId2" cstate="print"/>
            <a:stretch>
              <a:fillRect/>
            </a:stretch>
          </a:blipFill>
        </p:spPr>
        <p:txBody>
          <a:bodyPr wrap="square" lIns="0" tIns="0" rIns="0" bIns="0" rtlCol="0"/>
          <a:lstStyle/>
          <a:p>
            <a:endParaRPr sz="2160"/>
          </a:p>
        </p:txBody>
      </p:sp>
      <p:sp>
        <p:nvSpPr>
          <p:cNvPr id="2" name="Holder 2"/>
          <p:cNvSpPr>
            <a:spLocks noGrp="1"/>
          </p:cNvSpPr>
          <p:nvPr>
            <p:ph type="title"/>
          </p:nvPr>
        </p:nvSpPr>
        <p:spPr/>
        <p:txBody>
          <a:bodyPr lIns="0" tIns="0" rIns="0" bIns="0"/>
          <a:lstStyle>
            <a:lvl1pPr>
              <a:defRPr sz="2880" b="1" i="0">
                <a:solidFill>
                  <a:srgbClr val="00567E"/>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640" b="0" i="0">
                <a:solidFill>
                  <a:srgbClr val="4C4C4C"/>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defRPr sz="960" b="0" i="0">
                <a:solidFill>
                  <a:srgbClr val="4C4C4C"/>
                </a:solidFill>
                <a:latin typeface="Arial"/>
                <a:cs typeface="Arial"/>
              </a:defRPr>
            </a:lvl1pPr>
          </a:lstStyle>
          <a:p>
            <a:pPr marL="15240">
              <a:spcBef>
                <a:spcPts val="30"/>
              </a:spcBef>
            </a:pPr>
            <a:r>
              <a:rPr lang="en-US" spc="-6" smtClean="0"/>
              <a:t>Copyright </a:t>
            </a:r>
            <a:r>
              <a:rPr lang="en-US" smtClean="0"/>
              <a:t>© </a:t>
            </a:r>
            <a:r>
              <a:rPr lang="en-US" spc="-6" smtClean="0"/>
              <a:t>2021 ModivCare® Solutions LLC </a:t>
            </a:r>
            <a:r>
              <a:rPr lang="en-US" smtClean="0"/>
              <a:t>- </a:t>
            </a:r>
            <a:r>
              <a:rPr lang="en-US" spc="-6" smtClean="0"/>
              <a:t>Confidential </a:t>
            </a:r>
            <a:r>
              <a:rPr lang="en-US" smtClean="0"/>
              <a:t>&amp;</a:t>
            </a:r>
            <a:r>
              <a:rPr lang="en-US" spc="264" smtClean="0"/>
              <a:t> </a:t>
            </a:r>
            <a:r>
              <a:rPr lang="en-US" spc="-6" smtClean="0"/>
              <a:t>Proprietary</a:t>
            </a:r>
            <a:endParaRPr lang="en-US" spc="-6"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9/23/2021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672849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0_Title Slide 1">
    <p:spTree>
      <p:nvGrpSpPr>
        <p:cNvPr id="1" name=""/>
        <p:cNvGrpSpPr/>
        <p:nvPr/>
      </p:nvGrpSpPr>
      <p:grpSpPr>
        <a:xfrm>
          <a:off x="0" y="0"/>
          <a:ext cx="0" cy="0"/>
          <a:chOff x="0" y="0"/>
          <a:chExt cx="0" cy="0"/>
        </a:xfrm>
      </p:grpSpPr>
      <p:sp>
        <p:nvSpPr>
          <p:cNvPr id="28" name="object 3">
            <a:extLst>
              <a:ext uri="{FF2B5EF4-FFF2-40B4-BE49-F238E27FC236}">
                <a16:creationId xmlns:a16="http://schemas.microsoft.com/office/drawing/2014/main" id="{A1C06B6E-4CEA-8E42-A31E-AE4D954B06DC}"/>
              </a:ext>
            </a:extLst>
          </p:cNvPr>
          <p:cNvSpPr/>
          <p:nvPr/>
        </p:nvSpPr>
        <p:spPr>
          <a:xfrm>
            <a:off x="0" y="0"/>
            <a:ext cx="5853430" cy="5486400"/>
          </a:xfrm>
          <a:custGeom>
            <a:avLst/>
            <a:gdLst/>
            <a:ahLst/>
            <a:cxnLst/>
            <a:rect l="l" t="t" r="r" b="b"/>
            <a:pathLst>
              <a:path w="5853430" h="5486400">
                <a:moveTo>
                  <a:pt x="5853137" y="0"/>
                </a:moveTo>
                <a:lnTo>
                  <a:pt x="0" y="0"/>
                </a:lnTo>
                <a:lnTo>
                  <a:pt x="0" y="5486400"/>
                </a:lnTo>
                <a:lnTo>
                  <a:pt x="5853137" y="5486400"/>
                </a:lnTo>
                <a:lnTo>
                  <a:pt x="5853137" y="0"/>
                </a:lnTo>
                <a:close/>
              </a:path>
            </a:pathLst>
          </a:custGeom>
          <a:solidFill>
            <a:srgbClr val="F7F6F4"/>
          </a:solidFill>
        </p:spPr>
        <p:txBody>
          <a:bodyPr wrap="square" lIns="0" tIns="0" rIns="0" bIns="0" rtlCol="0"/>
          <a:lstStyle/>
          <a:p>
            <a:endParaRPr/>
          </a:p>
        </p:txBody>
      </p:sp>
      <p:grpSp>
        <p:nvGrpSpPr>
          <p:cNvPr id="35" name="object 10">
            <a:extLst>
              <a:ext uri="{FF2B5EF4-FFF2-40B4-BE49-F238E27FC236}">
                <a16:creationId xmlns:a16="http://schemas.microsoft.com/office/drawing/2014/main" id="{364CFBFF-1306-924A-B8A4-658ED68EBBBD}"/>
              </a:ext>
            </a:extLst>
          </p:cNvPr>
          <p:cNvGrpSpPr/>
          <p:nvPr userDrawn="1"/>
        </p:nvGrpSpPr>
        <p:grpSpPr>
          <a:xfrm>
            <a:off x="914400" y="6226974"/>
            <a:ext cx="2995295" cy="1062990"/>
            <a:chOff x="914400" y="6226974"/>
            <a:chExt cx="2995295" cy="1062990"/>
          </a:xfrm>
        </p:grpSpPr>
        <p:sp>
          <p:nvSpPr>
            <p:cNvPr id="36" name="object 11">
              <a:extLst>
                <a:ext uri="{FF2B5EF4-FFF2-40B4-BE49-F238E27FC236}">
                  <a16:creationId xmlns:a16="http://schemas.microsoft.com/office/drawing/2014/main" id="{D59B9781-9C4B-074B-A49F-9F923F2DA84F}"/>
                </a:ext>
              </a:extLst>
            </p:cNvPr>
            <p:cNvSpPr/>
            <p:nvPr/>
          </p:nvSpPr>
          <p:spPr>
            <a:xfrm>
              <a:off x="1157998" y="6226974"/>
              <a:ext cx="306705" cy="1062990"/>
            </a:xfrm>
            <a:custGeom>
              <a:avLst/>
              <a:gdLst/>
              <a:ahLst/>
              <a:cxnLst/>
              <a:rect l="l" t="t" r="r" b="b"/>
              <a:pathLst>
                <a:path w="306705" h="1062990">
                  <a:moveTo>
                    <a:pt x="306146" y="0"/>
                  </a:moveTo>
                  <a:lnTo>
                    <a:pt x="0" y="0"/>
                  </a:lnTo>
                  <a:lnTo>
                    <a:pt x="0" y="1062837"/>
                  </a:lnTo>
                  <a:lnTo>
                    <a:pt x="306146" y="1062837"/>
                  </a:lnTo>
                  <a:lnTo>
                    <a:pt x="306146" y="0"/>
                  </a:lnTo>
                  <a:close/>
                </a:path>
              </a:pathLst>
            </a:custGeom>
            <a:solidFill>
              <a:srgbClr val="00609C"/>
            </a:solidFill>
          </p:spPr>
          <p:txBody>
            <a:bodyPr wrap="square" lIns="0" tIns="0" rIns="0" bIns="0" rtlCol="0"/>
            <a:lstStyle/>
            <a:p>
              <a:endParaRPr/>
            </a:p>
          </p:txBody>
        </p:sp>
        <p:sp>
          <p:nvSpPr>
            <p:cNvPr id="37" name="object 12">
              <a:extLst>
                <a:ext uri="{FF2B5EF4-FFF2-40B4-BE49-F238E27FC236}">
                  <a16:creationId xmlns:a16="http://schemas.microsoft.com/office/drawing/2014/main" id="{6D677F96-94AF-E242-BA55-75132765D91E}"/>
                </a:ext>
              </a:extLst>
            </p:cNvPr>
            <p:cNvSpPr/>
            <p:nvPr/>
          </p:nvSpPr>
          <p:spPr>
            <a:xfrm>
              <a:off x="1561553" y="6226974"/>
              <a:ext cx="484505" cy="1062990"/>
            </a:xfrm>
            <a:custGeom>
              <a:avLst/>
              <a:gdLst/>
              <a:ahLst/>
              <a:cxnLst/>
              <a:rect l="l" t="t" r="r" b="b"/>
              <a:pathLst>
                <a:path w="484505" h="1062990">
                  <a:moveTo>
                    <a:pt x="484200" y="0"/>
                  </a:moveTo>
                  <a:lnTo>
                    <a:pt x="0" y="0"/>
                  </a:lnTo>
                  <a:lnTo>
                    <a:pt x="0" y="1062837"/>
                  </a:lnTo>
                  <a:lnTo>
                    <a:pt x="484200" y="1062837"/>
                  </a:lnTo>
                  <a:lnTo>
                    <a:pt x="484200" y="0"/>
                  </a:lnTo>
                  <a:close/>
                </a:path>
              </a:pathLst>
            </a:custGeom>
            <a:solidFill>
              <a:srgbClr val="00293A"/>
            </a:solidFill>
          </p:spPr>
          <p:txBody>
            <a:bodyPr wrap="square" lIns="0" tIns="0" rIns="0" bIns="0" rtlCol="0"/>
            <a:lstStyle/>
            <a:p>
              <a:endParaRPr/>
            </a:p>
          </p:txBody>
        </p:sp>
        <p:sp>
          <p:nvSpPr>
            <p:cNvPr id="38" name="object 13">
              <a:extLst>
                <a:ext uri="{FF2B5EF4-FFF2-40B4-BE49-F238E27FC236}">
                  <a16:creationId xmlns:a16="http://schemas.microsoft.com/office/drawing/2014/main" id="{932EFDD8-A239-1C49-9784-3627E1200269}"/>
                </a:ext>
              </a:extLst>
            </p:cNvPr>
            <p:cNvSpPr/>
            <p:nvPr/>
          </p:nvSpPr>
          <p:spPr>
            <a:xfrm>
              <a:off x="914400" y="6226974"/>
              <a:ext cx="146685" cy="1062990"/>
            </a:xfrm>
            <a:custGeom>
              <a:avLst/>
              <a:gdLst/>
              <a:ahLst/>
              <a:cxnLst/>
              <a:rect l="l" t="t" r="r" b="b"/>
              <a:pathLst>
                <a:path w="146684" h="1062990">
                  <a:moveTo>
                    <a:pt x="146202" y="0"/>
                  </a:moveTo>
                  <a:lnTo>
                    <a:pt x="0" y="0"/>
                  </a:lnTo>
                  <a:lnTo>
                    <a:pt x="0" y="1062837"/>
                  </a:lnTo>
                  <a:lnTo>
                    <a:pt x="146202" y="1062837"/>
                  </a:lnTo>
                  <a:lnTo>
                    <a:pt x="146202" y="0"/>
                  </a:lnTo>
                  <a:close/>
                </a:path>
              </a:pathLst>
            </a:custGeom>
            <a:solidFill>
              <a:srgbClr val="05A7E0"/>
            </a:solidFill>
          </p:spPr>
          <p:txBody>
            <a:bodyPr wrap="square" lIns="0" tIns="0" rIns="0" bIns="0" rtlCol="0"/>
            <a:lstStyle/>
            <a:p>
              <a:endParaRPr/>
            </a:p>
          </p:txBody>
        </p:sp>
        <p:sp>
          <p:nvSpPr>
            <p:cNvPr id="39" name="object 14">
              <a:extLst>
                <a:ext uri="{FF2B5EF4-FFF2-40B4-BE49-F238E27FC236}">
                  <a16:creationId xmlns:a16="http://schemas.microsoft.com/office/drawing/2014/main" id="{4FADC0C1-CC22-DF47-89F0-D3A4FBFAA86A}"/>
                </a:ext>
              </a:extLst>
            </p:cNvPr>
            <p:cNvSpPr/>
            <p:nvPr/>
          </p:nvSpPr>
          <p:spPr>
            <a:xfrm>
              <a:off x="2310730" y="6605290"/>
              <a:ext cx="1599565" cy="242570"/>
            </a:xfrm>
            <a:custGeom>
              <a:avLst/>
              <a:gdLst/>
              <a:ahLst/>
              <a:cxnLst/>
              <a:rect l="l" t="t" r="r" b="b"/>
              <a:pathLst>
                <a:path w="1599564" h="242570">
                  <a:moveTo>
                    <a:pt x="370497" y="58813"/>
                  </a:moveTo>
                  <a:lnTo>
                    <a:pt x="305311" y="86204"/>
                  </a:lnTo>
                  <a:lnTo>
                    <a:pt x="279013" y="150114"/>
                  </a:lnTo>
                  <a:lnTo>
                    <a:pt x="278957" y="151041"/>
                  </a:lnTo>
                  <a:lnTo>
                    <a:pt x="286111" y="185879"/>
                  </a:lnTo>
                  <a:lnTo>
                    <a:pt x="305777" y="214942"/>
                  </a:lnTo>
                  <a:lnTo>
                    <a:pt x="334902" y="234721"/>
                  </a:lnTo>
                  <a:lnTo>
                    <a:pt x="370497" y="242023"/>
                  </a:lnTo>
                  <a:lnTo>
                    <a:pt x="406905" y="234887"/>
                  </a:lnTo>
                  <a:lnTo>
                    <a:pt x="435714" y="215333"/>
                  </a:lnTo>
                  <a:lnTo>
                    <a:pt x="442898" y="204266"/>
                  </a:lnTo>
                  <a:lnTo>
                    <a:pt x="370497" y="204266"/>
                  </a:lnTo>
                  <a:lnTo>
                    <a:pt x="350211" y="199947"/>
                  </a:lnTo>
                  <a:lnTo>
                    <a:pt x="334249" y="188287"/>
                  </a:lnTo>
                  <a:lnTo>
                    <a:pt x="323800" y="171230"/>
                  </a:lnTo>
                  <a:lnTo>
                    <a:pt x="320110" y="151041"/>
                  </a:lnTo>
                  <a:lnTo>
                    <a:pt x="320169" y="150114"/>
                  </a:lnTo>
                  <a:lnTo>
                    <a:pt x="324013" y="130121"/>
                  </a:lnTo>
                  <a:lnTo>
                    <a:pt x="334791" y="112855"/>
                  </a:lnTo>
                  <a:lnTo>
                    <a:pt x="350731" y="100985"/>
                  </a:lnTo>
                  <a:lnTo>
                    <a:pt x="370179" y="96570"/>
                  </a:lnTo>
                  <a:lnTo>
                    <a:pt x="442498" y="96570"/>
                  </a:lnTo>
                  <a:lnTo>
                    <a:pt x="435486" y="85894"/>
                  </a:lnTo>
                  <a:lnTo>
                    <a:pt x="406648" y="66116"/>
                  </a:lnTo>
                  <a:lnTo>
                    <a:pt x="370497" y="58813"/>
                  </a:lnTo>
                  <a:close/>
                </a:path>
                <a:path w="1599564" h="242570">
                  <a:moveTo>
                    <a:pt x="442498" y="96570"/>
                  </a:moveTo>
                  <a:lnTo>
                    <a:pt x="370179" y="96570"/>
                  </a:lnTo>
                  <a:lnTo>
                    <a:pt x="390288" y="101120"/>
                  </a:lnTo>
                  <a:lnTo>
                    <a:pt x="406160" y="113242"/>
                  </a:lnTo>
                  <a:lnTo>
                    <a:pt x="416576" y="130646"/>
                  </a:lnTo>
                  <a:lnTo>
                    <a:pt x="420319" y="151041"/>
                  </a:lnTo>
                  <a:lnTo>
                    <a:pt x="416626" y="171364"/>
                  </a:lnTo>
                  <a:lnTo>
                    <a:pt x="406319" y="188326"/>
                  </a:lnTo>
                  <a:lnTo>
                    <a:pt x="390556" y="199952"/>
                  </a:lnTo>
                  <a:lnTo>
                    <a:pt x="370497" y="204266"/>
                  </a:lnTo>
                  <a:lnTo>
                    <a:pt x="442898" y="204266"/>
                  </a:lnTo>
                  <a:lnTo>
                    <a:pt x="454661" y="186147"/>
                  </a:lnTo>
                  <a:lnTo>
                    <a:pt x="461479" y="150114"/>
                  </a:lnTo>
                  <a:lnTo>
                    <a:pt x="454575" y="114958"/>
                  </a:lnTo>
                  <a:lnTo>
                    <a:pt x="442498" y="96570"/>
                  </a:lnTo>
                  <a:close/>
                </a:path>
                <a:path w="1599564" h="242570">
                  <a:moveTo>
                    <a:pt x="37757" y="64706"/>
                  </a:moveTo>
                  <a:lnTo>
                    <a:pt x="0" y="64706"/>
                  </a:lnTo>
                  <a:lnTo>
                    <a:pt x="0" y="236448"/>
                  </a:lnTo>
                  <a:lnTo>
                    <a:pt x="41160" y="236448"/>
                  </a:lnTo>
                  <a:lnTo>
                    <a:pt x="41160" y="148869"/>
                  </a:lnTo>
                  <a:lnTo>
                    <a:pt x="43244" y="124511"/>
                  </a:lnTo>
                  <a:lnTo>
                    <a:pt x="49476" y="108332"/>
                  </a:lnTo>
                  <a:lnTo>
                    <a:pt x="59827" y="99347"/>
                  </a:lnTo>
                  <a:lnTo>
                    <a:pt x="74269" y="96570"/>
                  </a:lnTo>
                  <a:lnTo>
                    <a:pt x="250230" y="96570"/>
                  </a:lnTo>
                  <a:lnTo>
                    <a:pt x="243008" y="85737"/>
                  </a:lnTo>
                  <a:lnTo>
                    <a:pt x="132753" y="85737"/>
                  </a:lnTo>
                  <a:lnTo>
                    <a:pt x="127383" y="79235"/>
                  </a:lnTo>
                  <a:lnTo>
                    <a:pt x="37757" y="79235"/>
                  </a:lnTo>
                  <a:lnTo>
                    <a:pt x="37757" y="64706"/>
                  </a:lnTo>
                  <a:close/>
                </a:path>
                <a:path w="1599564" h="242570">
                  <a:moveTo>
                    <a:pt x="185369" y="96570"/>
                  </a:moveTo>
                  <a:lnTo>
                    <a:pt x="74269" y="96570"/>
                  </a:lnTo>
                  <a:lnTo>
                    <a:pt x="89121" y="99728"/>
                  </a:lnTo>
                  <a:lnTo>
                    <a:pt x="99766" y="108602"/>
                  </a:lnTo>
                  <a:lnTo>
                    <a:pt x="106175" y="122293"/>
                  </a:lnTo>
                  <a:lnTo>
                    <a:pt x="108318" y="139903"/>
                  </a:lnTo>
                  <a:lnTo>
                    <a:pt x="108318" y="236448"/>
                  </a:lnTo>
                  <a:lnTo>
                    <a:pt x="149479" y="236448"/>
                  </a:lnTo>
                  <a:lnTo>
                    <a:pt x="149479" y="142379"/>
                  </a:lnTo>
                  <a:lnTo>
                    <a:pt x="153127" y="118639"/>
                  </a:lnTo>
                  <a:lnTo>
                    <a:pt x="162199" y="104735"/>
                  </a:lnTo>
                  <a:lnTo>
                    <a:pt x="173883" y="98200"/>
                  </a:lnTo>
                  <a:lnTo>
                    <a:pt x="185369" y="96570"/>
                  </a:lnTo>
                  <a:close/>
                </a:path>
                <a:path w="1599564" h="242570">
                  <a:moveTo>
                    <a:pt x="250230" y="96570"/>
                  </a:moveTo>
                  <a:lnTo>
                    <a:pt x="185369" y="96570"/>
                  </a:lnTo>
                  <a:lnTo>
                    <a:pt x="199002" y="99510"/>
                  </a:lnTo>
                  <a:lnTo>
                    <a:pt x="208773" y="108021"/>
                  </a:lnTo>
                  <a:lnTo>
                    <a:pt x="214656" y="121640"/>
                  </a:lnTo>
                  <a:lnTo>
                    <a:pt x="216623" y="139903"/>
                  </a:lnTo>
                  <a:lnTo>
                    <a:pt x="216623" y="236448"/>
                  </a:lnTo>
                  <a:lnTo>
                    <a:pt x="257784" y="236448"/>
                  </a:lnTo>
                  <a:lnTo>
                    <a:pt x="257784" y="133083"/>
                  </a:lnTo>
                  <a:lnTo>
                    <a:pt x="252040" y="99286"/>
                  </a:lnTo>
                  <a:lnTo>
                    <a:pt x="250230" y="96570"/>
                  </a:lnTo>
                  <a:close/>
                </a:path>
                <a:path w="1599564" h="242570">
                  <a:moveTo>
                    <a:pt x="188150" y="58813"/>
                  </a:moveTo>
                  <a:lnTo>
                    <a:pt x="171665" y="60279"/>
                  </a:lnTo>
                  <a:lnTo>
                    <a:pt x="156975" y="64965"/>
                  </a:lnTo>
                  <a:lnTo>
                    <a:pt x="144023" y="73306"/>
                  </a:lnTo>
                  <a:lnTo>
                    <a:pt x="132753" y="85737"/>
                  </a:lnTo>
                  <a:lnTo>
                    <a:pt x="243008" y="85737"/>
                  </a:lnTo>
                  <a:lnTo>
                    <a:pt x="236664" y="76222"/>
                  </a:lnTo>
                  <a:lnTo>
                    <a:pt x="214439" y="63020"/>
                  </a:lnTo>
                  <a:lnTo>
                    <a:pt x="188150" y="58813"/>
                  </a:lnTo>
                  <a:close/>
                </a:path>
                <a:path w="1599564" h="242570">
                  <a:moveTo>
                    <a:pt x="83248" y="58813"/>
                  </a:moveTo>
                  <a:lnTo>
                    <a:pt x="68918" y="60134"/>
                  </a:lnTo>
                  <a:lnTo>
                    <a:pt x="56392" y="64038"/>
                  </a:lnTo>
                  <a:lnTo>
                    <a:pt x="46074" y="70434"/>
                  </a:lnTo>
                  <a:lnTo>
                    <a:pt x="38366" y="79235"/>
                  </a:lnTo>
                  <a:lnTo>
                    <a:pt x="127383" y="79235"/>
                  </a:lnTo>
                  <a:lnTo>
                    <a:pt x="123239" y="74217"/>
                  </a:lnTo>
                  <a:lnTo>
                    <a:pt x="111601" y="65774"/>
                  </a:lnTo>
                  <a:lnTo>
                    <a:pt x="98163" y="60582"/>
                  </a:lnTo>
                  <a:lnTo>
                    <a:pt x="83248" y="58813"/>
                  </a:lnTo>
                  <a:close/>
                </a:path>
                <a:path w="1599564" h="242570">
                  <a:moveTo>
                    <a:pt x="565200" y="58813"/>
                  </a:moveTo>
                  <a:lnTo>
                    <a:pt x="532180" y="65516"/>
                  </a:lnTo>
                  <a:lnTo>
                    <a:pt x="503888" y="84347"/>
                  </a:lnTo>
                  <a:lnTo>
                    <a:pt x="484126" y="113388"/>
                  </a:lnTo>
                  <a:lnTo>
                    <a:pt x="476694" y="150723"/>
                  </a:lnTo>
                  <a:lnTo>
                    <a:pt x="483633" y="186533"/>
                  </a:lnTo>
                  <a:lnTo>
                    <a:pt x="502496" y="215523"/>
                  </a:lnTo>
                  <a:lnTo>
                    <a:pt x="530352" y="234939"/>
                  </a:lnTo>
                  <a:lnTo>
                    <a:pt x="564273" y="242023"/>
                  </a:lnTo>
                  <a:lnTo>
                    <a:pt x="580797" y="240302"/>
                  </a:lnTo>
                  <a:lnTo>
                    <a:pt x="595957" y="235215"/>
                  </a:lnTo>
                  <a:lnTo>
                    <a:pt x="608968" y="226877"/>
                  </a:lnTo>
                  <a:lnTo>
                    <a:pt x="619048" y="215404"/>
                  </a:lnTo>
                  <a:lnTo>
                    <a:pt x="657415" y="215404"/>
                  </a:lnTo>
                  <a:lnTo>
                    <a:pt x="657415" y="204266"/>
                  </a:lnTo>
                  <a:lnTo>
                    <a:pt x="568604" y="204266"/>
                  </a:lnTo>
                  <a:lnTo>
                    <a:pt x="548660" y="199923"/>
                  </a:lnTo>
                  <a:lnTo>
                    <a:pt x="532545" y="188093"/>
                  </a:lnTo>
                  <a:lnTo>
                    <a:pt x="521769" y="170576"/>
                  </a:lnTo>
                  <a:lnTo>
                    <a:pt x="517842" y="149174"/>
                  </a:lnTo>
                  <a:lnTo>
                    <a:pt x="522070" y="128948"/>
                  </a:lnTo>
                  <a:lnTo>
                    <a:pt x="533322" y="112199"/>
                  </a:lnTo>
                  <a:lnTo>
                    <a:pt x="549448" y="100787"/>
                  </a:lnTo>
                  <a:lnTo>
                    <a:pt x="568299" y="96570"/>
                  </a:lnTo>
                  <a:lnTo>
                    <a:pt x="657415" y="96570"/>
                  </a:lnTo>
                  <a:lnTo>
                    <a:pt x="657415" y="79857"/>
                  </a:lnTo>
                  <a:lnTo>
                    <a:pt x="616267" y="79857"/>
                  </a:lnTo>
                  <a:lnTo>
                    <a:pt x="604807" y="70177"/>
                  </a:lnTo>
                  <a:lnTo>
                    <a:pt x="592824" y="63653"/>
                  </a:lnTo>
                  <a:lnTo>
                    <a:pt x="579796" y="59971"/>
                  </a:lnTo>
                  <a:lnTo>
                    <a:pt x="565200" y="58813"/>
                  </a:lnTo>
                  <a:close/>
                </a:path>
                <a:path w="1599564" h="242570">
                  <a:moveTo>
                    <a:pt x="657415" y="215404"/>
                  </a:moveTo>
                  <a:lnTo>
                    <a:pt x="619671" y="215404"/>
                  </a:lnTo>
                  <a:lnTo>
                    <a:pt x="619671" y="236448"/>
                  </a:lnTo>
                  <a:lnTo>
                    <a:pt x="657415" y="236448"/>
                  </a:lnTo>
                  <a:lnTo>
                    <a:pt x="657415" y="215404"/>
                  </a:lnTo>
                  <a:close/>
                </a:path>
                <a:path w="1599564" h="242570">
                  <a:moveTo>
                    <a:pt x="657415" y="96570"/>
                  </a:moveTo>
                  <a:lnTo>
                    <a:pt x="568299" y="96570"/>
                  </a:lnTo>
                  <a:lnTo>
                    <a:pt x="588548" y="100980"/>
                  </a:lnTo>
                  <a:lnTo>
                    <a:pt x="604739" y="112817"/>
                  </a:lnTo>
                  <a:lnTo>
                    <a:pt x="615476" y="129992"/>
                  </a:lnTo>
                  <a:lnTo>
                    <a:pt x="619366" y="150418"/>
                  </a:lnTo>
                  <a:lnTo>
                    <a:pt x="615351" y="171235"/>
                  </a:lnTo>
                  <a:lnTo>
                    <a:pt x="604429" y="188367"/>
                  </a:lnTo>
                  <a:lnTo>
                    <a:pt x="588285" y="199987"/>
                  </a:lnTo>
                  <a:lnTo>
                    <a:pt x="568604" y="204266"/>
                  </a:lnTo>
                  <a:lnTo>
                    <a:pt x="657415" y="204266"/>
                  </a:lnTo>
                  <a:lnTo>
                    <a:pt x="657415" y="96570"/>
                  </a:lnTo>
                  <a:close/>
                </a:path>
                <a:path w="1599564" h="242570">
                  <a:moveTo>
                    <a:pt x="657415" y="0"/>
                  </a:moveTo>
                  <a:lnTo>
                    <a:pt x="616267" y="0"/>
                  </a:lnTo>
                  <a:lnTo>
                    <a:pt x="616267" y="79857"/>
                  </a:lnTo>
                  <a:lnTo>
                    <a:pt x="657415" y="79857"/>
                  </a:lnTo>
                  <a:lnTo>
                    <a:pt x="657415" y="0"/>
                  </a:lnTo>
                  <a:close/>
                </a:path>
                <a:path w="1599564" h="242570">
                  <a:moveTo>
                    <a:pt x="716737" y="0"/>
                  </a:moveTo>
                  <a:lnTo>
                    <a:pt x="708537" y="1656"/>
                  </a:lnTo>
                  <a:lnTo>
                    <a:pt x="701840" y="6172"/>
                  </a:lnTo>
                  <a:lnTo>
                    <a:pt x="697324" y="12869"/>
                  </a:lnTo>
                  <a:lnTo>
                    <a:pt x="695667" y="21069"/>
                  </a:lnTo>
                  <a:lnTo>
                    <a:pt x="697324" y="29267"/>
                  </a:lnTo>
                  <a:lnTo>
                    <a:pt x="701840" y="35960"/>
                  </a:lnTo>
                  <a:lnTo>
                    <a:pt x="708537" y="40471"/>
                  </a:lnTo>
                  <a:lnTo>
                    <a:pt x="716737" y="42125"/>
                  </a:lnTo>
                  <a:lnTo>
                    <a:pt x="724937" y="40471"/>
                  </a:lnTo>
                  <a:lnTo>
                    <a:pt x="731634" y="35960"/>
                  </a:lnTo>
                  <a:lnTo>
                    <a:pt x="736150" y="29267"/>
                  </a:lnTo>
                  <a:lnTo>
                    <a:pt x="737806" y="21069"/>
                  </a:lnTo>
                  <a:lnTo>
                    <a:pt x="736150" y="12869"/>
                  </a:lnTo>
                  <a:lnTo>
                    <a:pt x="731634" y="6172"/>
                  </a:lnTo>
                  <a:lnTo>
                    <a:pt x="724937" y="1656"/>
                  </a:lnTo>
                  <a:lnTo>
                    <a:pt x="716737" y="0"/>
                  </a:lnTo>
                  <a:close/>
                </a:path>
                <a:path w="1599564" h="242570">
                  <a:moveTo>
                    <a:pt x="1374051" y="64706"/>
                  </a:moveTo>
                  <a:lnTo>
                    <a:pt x="1336294" y="64706"/>
                  </a:lnTo>
                  <a:lnTo>
                    <a:pt x="1336294" y="236448"/>
                  </a:lnTo>
                  <a:lnTo>
                    <a:pt x="1377454" y="236448"/>
                  </a:lnTo>
                  <a:lnTo>
                    <a:pt x="1377454" y="138658"/>
                  </a:lnTo>
                  <a:lnTo>
                    <a:pt x="1379823" y="121713"/>
                  </a:lnTo>
                  <a:lnTo>
                    <a:pt x="1386892" y="109413"/>
                  </a:lnTo>
                  <a:lnTo>
                    <a:pt x="1398601" y="101757"/>
                  </a:lnTo>
                  <a:lnTo>
                    <a:pt x="1414894" y="98742"/>
                  </a:lnTo>
                  <a:lnTo>
                    <a:pt x="1414894" y="79857"/>
                  </a:lnTo>
                  <a:lnTo>
                    <a:pt x="1374051" y="79857"/>
                  </a:lnTo>
                  <a:lnTo>
                    <a:pt x="1374051" y="64706"/>
                  </a:lnTo>
                  <a:close/>
                </a:path>
                <a:path w="1599564" h="242570">
                  <a:moveTo>
                    <a:pt x="1414894" y="58813"/>
                  </a:moveTo>
                  <a:lnTo>
                    <a:pt x="1413967" y="58813"/>
                  </a:lnTo>
                  <a:lnTo>
                    <a:pt x="1401124" y="59839"/>
                  </a:lnTo>
                  <a:lnTo>
                    <a:pt x="1391067" y="63301"/>
                  </a:lnTo>
                  <a:lnTo>
                    <a:pt x="1382636" y="69781"/>
                  </a:lnTo>
                  <a:lnTo>
                    <a:pt x="1374673" y="79857"/>
                  </a:lnTo>
                  <a:lnTo>
                    <a:pt x="1414894" y="79857"/>
                  </a:lnTo>
                  <a:lnTo>
                    <a:pt x="1414894" y="58813"/>
                  </a:lnTo>
                  <a:close/>
                </a:path>
                <a:path w="1599564" h="242570">
                  <a:moveTo>
                    <a:pt x="1510157" y="58813"/>
                  </a:moveTo>
                  <a:lnTo>
                    <a:pt x="1473974" y="66087"/>
                  </a:lnTo>
                  <a:lnTo>
                    <a:pt x="1445364" y="85896"/>
                  </a:lnTo>
                  <a:lnTo>
                    <a:pt x="1426560" y="115220"/>
                  </a:lnTo>
                  <a:lnTo>
                    <a:pt x="1419796" y="151041"/>
                  </a:lnTo>
                  <a:lnTo>
                    <a:pt x="1426696" y="186666"/>
                  </a:lnTo>
                  <a:lnTo>
                    <a:pt x="1445752" y="215563"/>
                  </a:lnTo>
                  <a:lnTo>
                    <a:pt x="1474499" y="234944"/>
                  </a:lnTo>
                  <a:lnTo>
                    <a:pt x="1510474" y="242023"/>
                  </a:lnTo>
                  <a:lnTo>
                    <a:pt x="1537269" y="237565"/>
                  </a:lnTo>
                  <a:lnTo>
                    <a:pt x="1561455" y="225156"/>
                  </a:lnTo>
                  <a:lnTo>
                    <a:pt x="1580883" y="206249"/>
                  </a:lnTo>
                  <a:lnTo>
                    <a:pt x="1581919" y="204266"/>
                  </a:lnTo>
                  <a:lnTo>
                    <a:pt x="1510474" y="204266"/>
                  </a:lnTo>
                  <a:lnTo>
                    <a:pt x="1492800" y="200886"/>
                  </a:lnTo>
                  <a:lnTo>
                    <a:pt x="1478437" y="192312"/>
                  </a:lnTo>
                  <a:lnTo>
                    <a:pt x="1468253" y="180896"/>
                  </a:lnTo>
                  <a:lnTo>
                    <a:pt x="1463116" y="168986"/>
                  </a:lnTo>
                  <a:lnTo>
                    <a:pt x="1596491" y="168986"/>
                  </a:lnTo>
                  <a:lnTo>
                    <a:pt x="1598053" y="161556"/>
                  </a:lnTo>
                  <a:lnTo>
                    <a:pt x="1598968" y="154749"/>
                  </a:lnTo>
                  <a:lnTo>
                    <a:pt x="1598968" y="148247"/>
                  </a:lnTo>
                  <a:lnTo>
                    <a:pt x="1596548" y="135877"/>
                  </a:lnTo>
                  <a:lnTo>
                    <a:pt x="1461871" y="135877"/>
                  </a:lnTo>
                  <a:lnTo>
                    <a:pt x="1468987" y="118634"/>
                  </a:lnTo>
                  <a:lnTo>
                    <a:pt x="1479984" y="106356"/>
                  </a:lnTo>
                  <a:lnTo>
                    <a:pt x="1493997" y="99011"/>
                  </a:lnTo>
                  <a:lnTo>
                    <a:pt x="1510157" y="96570"/>
                  </a:lnTo>
                  <a:lnTo>
                    <a:pt x="1581105" y="96570"/>
                  </a:lnTo>
                  <a:lnTo>
                    <a:pt x="1573245" y="84732"/>
                  </a:lnTo>
                  <a:lnTo>
                    <a:pt x="1545052" y="65738"/>
                  </a:lnTo>
                  <a:lnTo>
                    <a:pt x="1510157" y="58813"/>
                  </a:lnTo>
                  <a:close/>
                </a:path>
                <a:path w="1599564" h="242570">
                  <a:moveTo>
                    <a:pt x="1593405" y="182295"/>
                  </a:moveTo>
                  <a:lnTo>
                    <a:pt x="1550073" y="182295"/>
                  </a:lnTo>
                  <a:lnTo>
                    <a:pt x="1542753" y="192125"/>
                  </a:lnTo>
                  <a:lnTo>
                    <a:pt x="1533521" y="198967"/>
                  </a:lnTo>
                  <a:lnTo>
                    <a:pt x="1522666" y="202966"/>
                  </a:lnTo>
                  <a:lnTo>
                    <a:pt x="1510474" y="204266"/>
                  </a:lnTo>
                  <a:lnTo>
                    <a:pt x="1581919" y="204266"/>
                  </a:lnTo>
                  <a:lnTo>
                    <a:pt x="1593405" y="182295"/>
                  </a:lnTo>
                  <a:close/>
                </a:path>
                <a:path w="1599564" h="242570">
                  <a:moveTo>
                    <a:pt x="1581105" y="96570"/>
                  </a:moveTo>
                  <a:lnTo>
                    <a:pt x="1510157" y="96570"/>
                  </a:lnTo>
                  <a:lnTo>
                    <a:pt x="1527730" y="99231"/>
                  </a:lnTo>
                  <a:lnTo>
                    <a:pt x="1541645" y="106941"/>
                  </a:lnTo>
                  <a:lnTo>
                    <a:pt x="1551499" y="119293"/>
                  </a:lnTo>
                  <a:lnTo>
                    <a:pt x="1556893" y="135877"/>
                  </a:lnTo>
                  <a:lnTo>
                    <a:pt x="1596548" y="135877"/>
                  </a:lnTo>
                  <a:lnTo>
                    <a:pt x="1592097" y="113125"/>
                  </a:lnTo>
                  <a:lnTo>
                    <a:pt x="1581105" y="96570"/>
                  </a:lnTo>
                  <a:close/>
                </a:path>
                <a:path w="1599564" h="242570">
                  <a:moveTo>
                    <a:pt x="1205661" y="58813"/>
                  </a:moveTo>
                  <a:lnTo>
                    <a:pt x="1171200" y="65975"/>
                  </a:lnTo>
                  <a:lnTo>
                    <a:pt x="1143963" y="85469"/>
                  </a:lnTo>
                  <a:lnTo>
                    <a:pt x="1126067" y="114304"/>
                  </a:lnTo>
                  <a:lnTo>
                    <a:pt x="1119632" y="149491"/>
                  </a:lnTo>
                  <a:lnTo>
                    <a:pt x="1125849" y="185884"/>
                  </a:lnTo>
                  <a:lnTo>
                    <a:pt x="1143149" y="215255"/>
                  </a:lnTo>
                  <a:lnTo>
                    <a:pt x="1169502" y="234877"/>
                  </a:lnTo>
                  <a:lnTo>
                    <a:pt x="1202880" y="242023"/>
                  </a:lnTo>
                  <a:lnTo>
                    <a:pt x="1219400" y="240079"/>
                  </a:lnTo>
                  <a:lnTo>
                    <a:pt x="1235949" y="234595"/>
                  </a:lnTo>
                  <a:lnTo>
                    <a:pt x="1251049" y="226095"/>
                  </a:lnTo>
                  <a:lnTo>
                    <a:pt x="1263218" y="215099"/>
                  </a:lnTo>
                  <a:lnTo>
                    <a:pt x="1300988" y="215099"/>
                  </a:lnTo>
                  <a:lnTo>
                    <a:pt x="1300988" y="204266"/>
                  </a:lnTo>
                  <a:lnTo>
                    <a:pt x="1211859" y="204266"/>
                  </a:lnTo>
                  <a:lnTo>
                    <a:pt x="1191605" y="200044"/>
                  </a:lnTo>
                  <a:lnTo>
                    <a:pt x="1175415" y="188598"/>
                  </a:lnTo>
                  <a:lnTo>
                    <a:pt x="1164680" y="171755"/>
                  </a:lnTo>
                  <a:lnTo>
                    <a:pt x="1160792" y="151345"/>
                  </a:lnTo>
                  <a:lnTo>
                    <a:pt x="1164675" y="129864"/>
                  </a:lnTo>
                  <a:lnTo>
                    <a:pt x="1175375" y="112471"/>
                  </a:lnTo>
                  <a:lnTo>
                    <a:pt x="1191471" y="100821"/>
                  </a:lnTo>
                  <a:lnTo>
                    <a:pt x="1211541" y="96570"/>
                  </a:lnTo>
                  <a:lnTo>
                    <a:pt x="1300988" y="96570"/>
                  </a:lnTo>
                  <a:lnTo>
                    <a:pt x="1300988" y="86360"/>
                  </a:lnTo>
                  <a:lnTo>
                    <a:pt x="1262608" y="86360"/>
                  </a:lnTo>
                  <a:lnTo>
                    <a:pt x="1253317" y="76440"/>
                  </a:lnTo>
                  <a:lnTo>
                    <a:pt x="1239821" y="67595"/>
                  </a:lnTo>
                  <a:lnTo>
                    <a:pt x="1223482" y="61246"/>
                  </a:lnTo>
                  <a:lnTo>
                    <a:pt x="1205661" y="58813"/>
                  </a:lnTo>
                  <a:close/>
                </a:path>
                <a:path w="1599564" h="242570">
                  <a:moveTo>
                    <a:pt x="1300988" y="215099"/>
                  </a:moveTo>
                  <a:lnTo>
                    <a:pt x="1263218" y="215099"/>
                  </a:lnTo>
                  <a:lnTo>
                    <a:pt x="1263218" y="236448"/>
                  </a:lnTo>
                  <a:lnTo>
                    <a:pt x="1300988" y="236448"/>
                  </a:lnTo>
                  <a:lnTo>
                    <a:pt x="1300988" y="215099"/>
                  </a:lnTo>
                  <a:close/>
                </a:path>
                <a:path w="1599564" h="242570">
                  <a:moveTo>
                    <a:pt x="1300988" y="96570"/>
                  </a:moveTo>
                  <a:lnTo>
                    <a:pt x="1211541" y="96570"/>
                  </a:lnTo>
                  <a:lnTo>
                    <a:pt x="1231961" y="100714"/>
                  </a:lnTo>
                  <a:lnTo>
                    <a:pt x="1247908" y="112083"/>
                  </a:lnTo>
                  <a:lnTo>
                    <a:pt x="1258283" y="129082"/>
                  </a:lnTo>
                  <a:lnTo>
                    <a:pt x="1261986" y="150114"/>
                  </a:lnTo>
                  <a:lnTo>
                    <a:pt x="1258374" y="170973"/>
                  </a:lnTo>
                  <a:lnTo>
                    <a:pt x="1248176" y="188210"/>
                  </a:lnTo>
                  <a:lnTo>
                    <a:pt x="1232352" y="199938"/>
                  </a:lnTo>
                  <a:lnTo>
                    <a:pt x="1211859" y="204266"/>
                  </a:lnTo>
                  <a:lnTo>
                    <a:pt x="1300988" y="204266"/>
                  </a:lnTo>
                  <a:lnTo>
                    <a:pt x="1300988" y="96570"/>
                  </a:lnTo>
                  <a:close/>
                </a:path>
                <a:path w="1599564" h="242570">
                  <a:moveTo>
                    <a:pt x="1300988" y="64706"/>
                  </a:moveTo>
                  <a:lnTo>
                    <a:pt x="1263218" y="64706"/>
                  </a:lnTo>
                  <a:lnTo>
                    <a:pt x="1263218" y="86360"/>
                  </a:lnTo>
                  <a:lnTo>
                    <a:pt x="1300988" y="86360"/>
                  </a:lnTo>
                  <a:lnTo>
                    <a:pt x="1300988" y="64706"/>
                  </a:lnTo>
                  <a:close/>
                </a:path>
                <a:path w="1599564" h="242570">
                  <a:moveTo>
                    <a:pt x="737311" y="64706"/>
                  </a:moveTo>
                  <a:lnTo>
                    <a:pt x="696150" y="64706"/>
                  </a:lnTo>
                  <a:lnTo>
                    <a:pt x="696150" y="236461"/>
                  </a:lnTo>
                  <a:lnTo>
                    <a:pt x="737311" y="236461"/>
                  </a:lnTo>
                  <a:lnTo>
                    <a:pt x="737311" y="64706"/>
                  </a:lnTo>
                  <a:close/>
                </a:path>
                <a:path w="1599564" h="242570">
                  <a:moveTo>
                    <a:pt x="803681" y="64693"/>
                  </a:moveTo>
                  <a:lnTo>
                    <a:pt x="757910" y="64693"/>
                  </a:lnTo>
                  <a:lnTo>
                    <a:pt x="842975" y="242023"/>
                  </a:lnTo>
                  <a:lnTo>
                    <a:pt x="887014" y="153098"/>
                  </a:lnTo>
                  <a:lnTo>
                    <a:pt x="844105" y="153098"/>
                  </a:lnTo>
                  <a:lnTo>
                    <a:pt x="803681" y="64693"/>
                  </a:lnTo>
                  <a:close/>
                </a:path>
                <a:path w="1599564" h="242570">
                  <a:moveTo>
                    <a:pt x="1019175" y="58813"/>
                  </a:moveTo>
                  <a:lnTo>
                    <a:pt x="983677" y="66068"/>
                  </a:lnTo>
                  <a:lnTo>
                    <a:pt x="954766" y="85742"/>
                  </a:lnTo>
                  <a:lnTo>
                    <a:pt x="935314" y="114701"/>
                  </a:lnTo>
                  <a:lnTo>
                    <a:pt x="928192" y="149809"/>
                  </a:lnTo>
                  <a:lnTo>
                    <a:pt x="935319" y="185493"/>
                  </a:lnTo>
                  <a:lnTo>
                    <a:pt x="954806" y="214828"/>
                  </a:lnTo>
                  <a:lnTo>
                    <a:pt x="983811" y="234707"/>
                  </a:lnTo>
                  <a:lnTo>
                    <a:pt x="1019492" y="242023"/>
                  </a:lnTo>
                  <a:lnTo>
                    <a:pt x="1047472" y="237929"/>
                  </a:lnTo>
                  <a:lnTo>
                    <a:pt x="1071794" y="225972"/>
                  </a:lnTo>
                  <a:lnTo>
                    <a:pt x="1091472" y="206646"/>
                  </a:lnTo>
                  <a:lnTo>
                    <a:pt x="1092748" y="204266"/>
                  </a:lnTo>
                  <a:lnTo>
                    <a:pt x="1021029" y="204266"/>
                  </a:lnTo>
                  <a:lnTo>
                    <a:pt x="1000556" y="200162"/>
                  </a:lnTo>
                  <a:lnTo>
                    <a:pt x="984170" y="188834"/>
                  </a:lnTo>
                  <a:lnTo>
                    <a:pt x="973294" y="171760"/>
                  </a:lnTo>
                  <a:lnTo>
                    <a:pt x="969352" y="150418"/>
                  </a:lnTo>
                  <a:lnTo>
                    <a:pt x="973046" y="129076"/>
                  </a:lnTo>
                  <a:lnTo>
                    <a:pt x="983353" y="112002"/>
                  </a:lnTo>
                  <a:lnTo>
                    <a:pt x="999115" y="100675"/>
                  </a:lnTo>
                  <a:lnTo>
                    <a:pt x="1019175" y="96570"/>
                  </a:lnTo>
                  <a:lnTo>
                    <a:pt x="1092608" y="96570"/>
                  </a:lnTo>
                  <a:lnTo>
                    <a:pt x="1091857" y="95112"/>
                  </a:lnTo>
                  <a:lnTo>
                    <a:pt x="1071868" y="75372"/>
                  </a:lnTo>
                  <a:lnTo>
                    <a:pt x="1047120" y="63060"/>
                  </a:lnTo>
                  <a:lnTo>
                    <a:pt x="1019175" y="58813"/>
                  </a:lnTo>
                  <a:close/>
                </a:path>
                <a:path w="1599564" h="242570">
                  <a:moveTo>
                    <a:pt x="1105522" y="180441"/>
                  </a:moveTo>
                  <a:lnTo>
                    <a:pt x="1059103" y="180441"/>
                  </a:lnTo>
                  <a:lnTo>
                    <a:pt x="1051895" y="190036"/>
                  </a:lnTo>
                  <a:lnTo>
                    <a:pt x="1043204" y="197573"/>
                  </a:lnTo>
                  <a:lnTo>
                    <a:pt x="1032945" y="202501"/>
                  </a:lnTo>
                  <a:lnTo>
                    <a:pt x="1021029" y="204266"/>
                  </a:lnTo>
                  <a:lnTo>
                    <a:pt x="1092748" y="204266"/>
                  </a:lnTo>
                  <a:lnTo>
                    <a:pt x="1105522" y="180441"/>
                  </a:lnTo>
                  <a:close/>
                </a:path>
                <a:path w="1599564" h="242570">
                  <a:moveTo>
                    <a:pt x="930795" y="64693"/>
                  </a:moveTo>
                  <a:lnTo>
                    <a:pt x="884593" y="64693"/>
                  </a:lnTo>
                  <a:lnTo>
                    <a:pt x="844105" y="153098"/>
                  </a:lnTo>
                  <a:lnTo>
                    <a:pt x="887014" y="153098"/>
                  </a:lnTo>
                  <a:lnTo>
                    <a:pt x="930795" y="64693"/>
                  </a:lnTo>
                  <a:close/>
                </a:path>
                <a:path w="1599564" h="242570">
                  <a:moveTo>
                    <a:pt x="1092608" y="96570"/>
                  </a:moveTo>
                  <a:lnTo>
                    <a:pt x="1019175" y="96570"/>
                  </a:lnTo>
                  <a:lnTo>
                    <a:pt x="1032118" y="98225"/>
                  </a:lnTo>
                  <a:lnTo>
                    <a:pt x="1042854" y="103071"/>
                  </a:lnTo>
                  <a:lnTo>
                    <a:pt x="1051732" y="110935"/>
                  </a:lnTo>
                  <a:lnTo>
                    <a:pt x="1059103" y="121640"/>
                  </a:lnTo>
                  <a:lnTo>
                    <a:pt x="1105522" y="121640"/>
                  </a:lnTo>
                  <a:lnTo>
                    <a:pt x="1092608" y="96570"/>
                  </a:lnTo>
                  <a:close/>
                </a:path>
              </a:pathLst>
            </a:custGeom>
            <a:solidFill>
              <a:srgbClr val="00293A"/>
            </a:solidFill>
          </p:spPr>
          <p:txBody>
            <a:bodyPr wrap="square" lIns="0" tIns="0" rIns="0" bIns="0" rtlCol="0"/>
            <a:lstStyle/>
            <a:p>
              <a:endParaRPr/>
            </a:p>
          </p:txBody>
        </p:sp>
      </p:grpSp>
      <p:sp>
        <p:nvSpPr>
          <p:cNvPr id="41" name="Text Placeholder 22">
            <a:extLst>
              <a:ext uri="{FF2B5EF4-FFF2-40B4-BE49-F238E27FC236}">
                <a16:creationId xmlns:a16="http://schemas.microsoft.com/office/drawing/2014/main" id="{212B90EE-229A-E14A-A488-E7466A5A8C7A}"/>
              </a:ext>
            </a:extLst>
          </p:cNvPr>
          <p:cNvSpPr>
            <a:spLocks noGrp="1"/>
          </p:cNvSpPr>
          <p:nvPr>
            <p:ph type="body" sz="quarter" idx="11" hasCustomPrompt="1"/>
          </p:nvPr>
        </p:nvSpPr>
        <p:spPr>
          <a:xfrm>
            <a:off x="901700" y="4591559"/>
            <a:ext cx="4356100" cy="326169"/>
          </a:xfrm>
        </p:spPr>
        <p:txBody>
          <a:bodyPr anchor="t" anchorCtr="0">
            <a:normAutofit/>
          </a:bodyPr>
          <a:lstStyle>
            <a:lvl1pPr>
              <a:lnSpc>
                <a:spcPct val="100000"/>
              </a:lnSpc>
              <a:spcBef>
                <a:spcPts val="600"/>
              </a:spcBef>
              <a:buNone/>
              <a:defRPr sz="1600">
                <a:solidFill>
                  <a:srgbClr val="03A7E1"/>
                </a:solidFill>
                <a:latin typeface="Arial" panose="020B0604020202020204" pitchFamily="34" charset="0"/>
                <a:cs typeface="Arial" panose="020B0604020202020204" pitchFamily="34" charset="0"/>
              </a:defRPr>
            </a:lvl1pPr>
            <a:lvl2pPr>
              <a:buNone/>
              <a:defRPr sz="1440">
                <a:solidFill>
                  <a:schemeClr val="accent1"/>
                </a:solidFill>
              </a:defRPr>
            </a:lvl2pPr>
            <a:lvl3pPr marL="0" indent="0">
              <a:buFont typeface="+mj-lt"/>
              <a:buNone/>
              <a:defRPr sz="1440">
                <a:solidFill>
                  <a:schemeClr val="accent1"/>
                </a:solidFill>
              </a:defRPr>
            </a:lvl3pPr>
            <a:lvl4pPr marL="1906" indent="-1906">
              <a:buNone/>
              <a:defRPr sz="1440">
                <a:solidFill>
                  <a:schemeClr val="accent1"/>
                </a:solidFill>
              </a:defRPr>
            </a:lvl4pPr>
            <a:lvl5pPr marL="0" indent="0">
              <a:defRPr sz="1440">
                <a:solidFill>
                  <a:schemeClr val="accent1"/>
                </a:solidFill>
              </a:defRPr>
            </a:lvl5pPr>
            <a:lvl6pPr marL="1906" indent="-1906">
              <a:buNone/>
              <a:defRPr sz="1440">
                <a:solidFill>
                  <a:schemeClr val="accent1"/>
                </a:solidFill>
              </a:defRPr>
            </a:lvl6pPr>
            <a:lvl7pPr marL="1906" indent="-1906">
              <a:buNone/>
              <a:defRPr sz="1440">
                <a:solidFill>
                  <a:schemeClr val="accent1"/>
                </a:solidFill>
              </a:defRPr>
            </a:lvl7pPr>
            <a:lvl8pPr marL="1906" indent="-1906">
              <a:buNone/>
              <a:defRPr sz="1440">
                <a:solidFill>
                  <a:schemeClr val="accent1"/>
                </a:solidFill>
              </a:defRPr>
            </a:lvl8pPr>
            <a:lvl9pPr marL="1906" indent="-1906">
              <a:buNone/>
              <a:defRPr sz="1440">
                <a:solidFill>
                  <a:schemeClr val="accent1"/>
                </a:solidFill>
              </a:defRPr>
            </a:lvl9pPr>
          </a:lstStyle>
          <a:p>
            <a:pPr lvl="0"/>
            <a:r>
              <a:rPr lang="en-US" dirty="0"/>
              <a:t>Version X | Month, XX, Year</a:t>
            </a:r>
          </a:p>
        </p:txBody>
      </p:sp>
      <p:pic>
        <p:nvPicPr>
          <p:cNvPr id="42" name="Picture 41" descr="A collage of a person and person&#10;&#10;Description automatically generated with low confidence">
            <a:extLst>
              <a:ext uri="{FF2B5EF4-FFF2-40B4-BE49-F238E27FC236}">
                <a16:creationId xmlns:a16="http://schemas.microsoft.com/office/drawing/2014/main" id="{DE6CE510-A2C8-534B-88A0-E737DA1113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52160" y="0"/>
            <a:ext cx="8778240" cy="8229600"/>
          </a:xfrm>
          <a:prstGeom prst="rect">
            <a:avLst/>
          </a:prstGeom>
        </p:spPr>
      </p:pic>
      <p:sp>
        <p:nvSpPr>
          <p:cNvPr id="43" name="Text Placeholder 167">
            <a:extLst>
              <a:ext uri="{FF2B5EF4-FFF2-40B4-BE49-F238E27FC236}">
                <a16:creationId xmlns:a16="http://schemas.microsoft.com/office/drawing/2014/main" id="{2EC1EDCA-9C8C-1E43-BFC7-07630D608603}"/>
              </a:ext>
            </a:extLst>
          </p:cNvPr>
          <p:cNvSpPr>
            <a:spLocks noGrp="1"/>
          </p:cNvSpPr>
          <p:nvPr>
            <p:ph type="body" sz="quarter" idx="12" hasCustomPrompt="1"/>
          </p:nvPr>
        </p:nvSpPr>
        <p:spPr>
          <a:xfrm>
            <a:off x="901700" y="1982147"/>
            <a:ext cx="4356100" cy="2439988"/>
          </a:xfrm>
        </p:spPr>
        <p:txBody>
          <a:bodyPr anchor="b"/>
          <a:lstStyle>
            <a:lvl1pPr marL="0" indent="0">
              <a:buNone/>
              <a:defRPr sz="5400" b="0" i="0">
                <a:solidFill>
                  <a:schemeClr val="tx1"/>
                </a:solidFill>
                <a:latin typeface="Arial" panose="020B0604020202020204" pitchFamily="34" charset="0"/>
                <a:cs typeface="Arial" panose="020B0604020202020204" pitchFamily="34" charset="0"/>
              </a:defRPr>
            </a:lvl1pPr>
            <a:lvl2pPr marL="280034" indent="0">
              <a:buNone/>
              <a:defRPr sz="4000" b="0" i="0">
                <a:solidFill>
                  <a:schemeClr val="accent3"/>
                </a:solidFill>
                <a:latin typeface="Hepta Slab" pitchFamily="2" charset="77"/>
                <a:cs typeface="Hepta Slab" pitchFamily="2" charset="77"/>
              </a:defRPr>
            </a:lvl2pPr>
            <a:lvl3pPr marL="560070" indent="0">
              <a:buNone/>
              <a:defRPr sz="4000" b="0" i="0">
                <a:solidFill>
                  <a:schemeClr val="accent3"/>
                </a:solidFill>
                <a:latin typeface="Hepta Slab" pitchFamily="2" charset="77"/>
                <a:cs typeface="Hepta Slab" pitchFamily="2" charset="77"/>
              </a:defRPr>
            </a:lvl3pPr>
            <a:lvl4pPr marL="828674" indent="0">
              <a:buNone/>
              <a:defRPr sz="4000" b="0" i="0">
                <a:solidFill>
                  <a:schemeClr val="accent3"/>
                </a:solidFill>
                <a:latin typeface="Hepta Slab" pitchFamily="2" charset="77"/>
                <a:cs typeface="Hepta Slab" pitchFamily="2" charset="77"/>
              </a:defRPr>
            </a:lvl4pPr>
            <a:lvl5pPr>
              <a:defRPr>
                <a:solidFill>
                  <a:schemeClr val="bg1"/>
                </a:solidFill>
              </a:defRPr>
            </a:lvl5pPr>
          </a:lstStyle>
          <a:p>
            <a:pPr lvl="0"/>
            <a:r>
              <a:rPr lang="en-US" dirty="0"/>
              <a:t>Section Header Goes Here</a:t>
            </a:r>
          </a:p>
        </p:txBody>
      </p:sp>
    </p:spTree>
    <p:extLst>
      <p:ext uri="{BB962C8B-B14F-4D97-AF65-F5344CB8AC3E}">
        <p14:creationId xmlns:p14="http://schemas.microsoft.com/office/powerpoint/2010/main" val="1298171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3_Title Slide 1">
    <p:spTree>
      <p:nvGrpSpPr>
        <p:cNvPr id="1" name=""/>
        <p:cNvGrpSpPr/>
        <p:nvPr/>
      </p:nvGrpSpPr>
      <p:grpSpPr>
        <a:xfrm>
          <a:off x="0" y="0"/>
          <a:ext cx="0" cy="0"/>
          <a:chOff x="0" y="0"/>
          <a:chExt cx="0" cy="0"/>
        </a:xfrm>
      </p:grpSpPr>
      <p:pic>
        <p:nvPicPr>
          <p:cNvPr id="6" name="Picture 5" descr="A collage of two people&#10;&#10;Description automatically generated with medium confidence">
            <a:extLst>
              <a:ext uri="{FF2B5EF4-FFF2-40B4-BE49-F238E27FC236}">
                <a16:creationId xmlns:a16="http://schemas.microsoft.com/office/drawing/2014/main" id="{226B7737-B91A-1A49-AA73-4736EB55B87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
        <p:nvSpPr>
          <p:cNvPr id="84" name="Title 1">
            <a:extLst>
              <a:ext uri="{FF2B5EF4-FFF2-40B4-BE49-F238E27FC236}">
                <a16:creationId xmlns:a16="http://schemas.microsoft.com/office/drawing/2014/main" id="{CEE952D4-2AA6-964C-9989-47BBE3A9B8F2}"/>
              </a:ext>
            </a:extLst>
          </p:cNvPr>
          <p:cNvSpPr>
            <a:spLocks noGrp="1"/>
          </p:cNvSpPr>
          <p:nvPr>
            <p:ph type="ctrTitle" hasCustomPrompt="1"/>
          </p:nvPr>
        </p:nvSpPr>
        <p:spPr>
          <a:xfrm>
            <a:off x="677099" y="5638800"/>
            <a:ext cx="4592822" cy="2435426"/>
          </a:xfrm>
        </p:spPr>
        <p:txBody>
          <a:bodyPr anchor="ctr">
            <a:noAutofit/>
          </a:bodyPr>
          <a:lstStyle>
            <a:lvl1pPr algn="l">
              <a:lnSpc>
                <a:spcPct val="100000"/>
              </a:lnSpc>
              <a:defRPr sz="5400" b="0">
                <a:solidFill>
                  <a:schemeClr val="accent1"/>
                </a:solidFill>
              </a:defRPr>
            </a:lvl1pPr>
          </a:lstStyle>
          <a:p>
            <a:r>
              <a:rPr lang="en-US" dirty="0"/>
              <a:t>Cover Header</a:t>
            </a:r>
            <a:br>
              <a:rPr lang="en-US" dirty="0"/>
            </a:br>
            <a:r>
              <a:rPr lang="en-US" dirty="0"/>
              <a:t>Goes Here</a:t>
            </a:r>
          </a:p>
        </p:txBody>
      </p:sp>
    </p:spTree>
    <p:extLst>
      <p:ext uri="{BB962C8B-B14F-4D97-AF65-F5344CB8AC3E}">
        <p14:creationId xmlns:p14="http://schemas.microsoft.com/office/powerpoint/2010/main" val="3892207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Slide 1">
    <p:spTree>
      <p:nvGrpSpPr>
        <p:cNvPr id="1" name=""/>
        <p:cNvGrpSpPr/>
        <p:nvPr/>
      </p:nvGrpSpPr>
      <p:grpSpPr>
        <a:xfrm>
          <a:off x="0" y="0"/>
          <a:ext cx="0" cy="0"/>
          <a:chOff x="0" y="0"/>
          <a:chExt cx="0" cy="0"/>
        </a:xfrm>
      </p:grpSpPr>
      <p:pic>
        <p:nvPicPr>
          <p:cNvPr id="167" name="Picture 166" descr="A picture containing text, smiling, posing&#10;&#10;Description automatically generated">
            <a:extLst>
              <a:ext uri="{FF2B5EF4-FFF2-40B4-BE49-F238E27FC236}">
                <a16:creationId xmlns:a16="http://schemas.microsoft.com/office/drawing/2014/main" id="{26E941DA-1631-3F49-9FFF-40C719BD62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
        <p:nvSpPr>
          <p:cNvPr id="165" name="Title 1">
            <a:extLst>
              <a:ext uri="{FF2B5EF4-FFF2-40B4-BE49-F238E27FC236}">
                <a16:creationId xmlns:a16="http://schemas.microsoft.com/office/drawing/2014/main" id="{4438F02E-D815-6F42-B6B6-3C8DB3C11070}"/>
              </a:ext>
            </a:extLst>
          </p:cNvPr>
          <p:cNvSpPr>
            <a:spLocks noGrp="1"/>
          </p:cNvSpPr>
          <p:nvPr>
            <p:ph type="ctrTitle" hasCustomPrompt="1"/>
          </p:nvPr>
        </p:nvSpPr>
        <p:spPr>
          <a:xfrm>
            <a:off x="677099" y="5638800"/>
            <a:ext cx="4592822" cy="2435426"/>
          </a:xfrm>
        </p:spPr>
        <p:txBody>
          <a:bodyPr anchor="ctr">
            <a:noAutofit/>
          </a:bodyPr>
          <a:lstStyle>
            <a:lvl1pPr algn="l">
              <a:lnSpc>
                <a:spcPct val="100000"/>
              </a:lnSpc>
              <a:defRPr sz="5400" b="0">
                <a:solidFill>
                  <a:schemeClr val="accent1"/>
                </a:solidFill>
              </a:defRPr>
            </a:lvl1pPr>
          </a:lstStyle>
          <a:p>
            <a:r>
              <a:rPr lang="en-US" dirty="0"/>
              <a:t>Cover Header</a:t>
            </a:r>
            <a:br>
              <a:rPr lang="en-US" dirty="0"/>
            </a:br>
            <a:r>
              <a:rPr lang="en-US" dirty="0"/>
              <a:t>Goes Here</a:t>
            </a:r>
          </a:p>
        </p:txBody>
      </p:sp>
    </p:spTree>
    <p:extLst>
      <p:ext uri="{BB962C8B-B14F-4D97-AF65-F5344CB8AC3E}">
        <p14:creationId xmlns:p14="http://schemas.microsoft.com/office/powerpoint/2010/main" val="443712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8_Content Slide 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F1CF99-A41C-F346-A167-A3F7EE14A1A4}"/>
              </a:ext>
            </a:extLst>
          </p:cNvPr>
          <p:cNvSpPr>
            <a:spLocks noGrp="1"/>
          </p:cNvSpPr>
          <p:nvPr>
            <p:ph sz="quarter" idx="10" hasCustomPrompt="1"/>
          </p:nvPr>
        </p:nvSpPr>
        <p:spPr>
          <a:xfrm>
            <a:off x="914400" y="1654027"/>
            <a:ext cx="12801600" cy="5259291"/>
          </a:xfrm>
        </p:spPr>
        <p:txBody>
          <a:bodyPr anchor="t"/>
          <a:lstStyle>
            <a:lvl1pPr marL="0" indent="0">
              <a:lnSpc>
                <a:spcPct val="150000"/>
              </a:lnSpc>
              <a:buFontTx/>
              <a:buNone/>
              <a:defRPr b="0" i="0">
                <a:solidFill>
                  <a:srgbClr val="00609C"/>
                </a:solidFill>
                <a:latin typeface="Arial" panose="020B0604020202020204" pitchFamily="34" charset="0"/>
                <a:cs typeface="Arial" panose="020B0604020202020204" pitchFamily="34" charset="0"/>
              </a:defRPr>
            </a:lvl1pPr>
            <a:lvl2pPr marL="280034" indent="0">
              <a:buFontTx/>
              <a:buNone/>
              <a:defRPr>
                <a:latin typeface="+mn-lt"/>
              </a:defRPr>
            </a:lvl2pPr>
            <a:lvl3pPr marL="560070" indent="0">
              <a:buFontTx/>
              <a:buNone/>
              <a:defRPr>
                <a:latin typeface="+mn-lt"/>
              </a:defRPr>
            </a:lvl3pPr>
            <a:lvl4pPr marL="828674" indent="0">
              <a:buFontTx/>
              <a:buNone/>
              <a:defRPr>
                <a:latin typeface="+mn-lt"/>
              </a:defRPr>
            </a:lvl4pPr>
            <a:lvl5pPr marL="1108710" indent="0">
              <a:buFontTx/>
              <a:buNone/>
              <a:defRPr>
                <a:latin typeface="+mn-lt"/>
              </a:defRPr>
            </a:lvl5pPr>
          </a:lstStyle>
          <a:p>
            <a:pPr lvl="0"/>
            <a:r>
              <a:rPr lang="en-US" dirty="0"/>
              <a:t>Click to add content</a:t>
            </a:r>
          </a:p>
        </p:txBody>
      </p:sp>
      <p:sp>
        <p:nvSpPr>
          <p:cNvPr id="11" name="object 18">
            <a:extLst>
              <a:ext uri="{FF2B5EF4-FFF2-40B4-BE49-F238E27FC236}">
                <a16:creationId xmlns:a16="http://schemas.microsoft.com/office/drawing/2014/main" id="{DD7E56A5-3C4F-654E-A479-8FE95B2FD92A}"/>
              </a:ext>
            </a:extLst>
          </p:cNvPr>
          <p:cNvSpPr txBox="1">
            <a:spLocks noGrp="1"/>
          </p:cNvSpPr>
          <p:nvPr>
            <p:ph type="title" hasCustomPrompt="1"/>
          </p:nvPr>
        </p:nvSpPr>
        <p:spPr>
          <a:xfrm>
            <a:off x="901700" y="697654"/>
            <a:ext cx="12814299" cy="508473"/>
          </a:xfrm>
          <a:prstGeom prst="rect">
            <a:avLst/>
          </a:prstGeom>
        </p:spPr>
        <p:txBody>
          <a:bodyPr vert="horz" wrap="square" lIns="0" tIns="15875" rIns="0" bIns="0" rtlCol="0">
            <a:spAutoFit/>
          </a:bodyPr>
          <a:lstStyle>
            <a:lvl1pPr>
              <a:defRPr sz="3200" b="0">
                <a:solidFill>
                  <a:srgbClr val="002939"/>
                </a:solidFill>
                <a:latin typeface="Arial" panose="020B0604020202020204" pitchFamily="34" charset="0"/>
                <a:cs typeface="Arial" panose="020B0604020202020204" pitchFamily="34" charset="0"/>
              </a:defRPr>
            </a:lvl1pPr>
          </a:lstStyle>
          <a:p>
            <a:pPr marL="12700">
              <a:lnSpc>
                <a:spcPct val="100000"/>
              </a:lnSpc>
              <a:spcBef>
                <a:spcPts val="125"/>
              </a:spcBef>
            </a:pPr>
            <a:r>
              <a:rPr lang="en-US" spc="5" dirty="0"/>
              <a:t>Header</a:t>
            </a:r>
            <a:endParaRPr spc="5" dirty="0"/>
          </a:p>
        </p:txBody>
      </p:sp>
      <p:sp>
        <p:nvSpPr>
          <p:cNvPr id="16" name="object 2">
            <a:extLst>
              <a:ext uri="{FF2B5EF4-FFF2-40B4-BE49-F238E27FC236}">
                <a16:creationId xmlns:a16="http://schemas.microsoft.com/office/drawing/2014/main" id="{2463802D-1CA1-3E46-94FF-41F1014EE644}"/>
              </a:ext>
            </a:extLst>
          </p:cNvPr>
          <p:cNvSpPr txBox="1"/>
          <p:nvPr userDrawn="1"/>
        </p:nvSpPr>
        <p:spPr>
          <a:xfrm>
            <a:off x="10420746" y="7554693"/>
            <a:ext cx="3295015" cy="113664"/>
          </a:xfrm>
          <a:prstGeom prst="rect">
            <a:avLst/>
          </a:prstGeom>
        </p:spPr>
        <p:txBody>
          <a:bodyPr vert="horz" wrap="square" lIns="0" tIns="0" rIns="0" bIns="0" rtlCol="0">
            <a:spAutoFit/>
          </a:bodyPr>
          <a:lstStyle/>
          <a:p>
            <a:pPr>
              <a:lnSpc>
                <a:spcPts val="885"/>
              </a:lnSpc>
            </a:pPr>
            <a:r>
              <a:rPr sz="800" spc="-5" dirty="0">
                <a:solidFill>
                  <a:srgbClr val="00293A"/>
                </a:solidFill>
                <a:latin typeface="Arial"/>
                <a:cs typeface="Arial"/>
              </a:rPr>
              <a:t>Copyright</a:t>
            </a:r>
            <a:r>
              <a:rPr sz="800" spc="-15" dirty="0">
                <a:solidFill>
                  <a:srgbClr val="00293A"/>
                </a:solidFill>
                <a:latin typeface="Arial"/>
                <a:cs typeface="Arial"/>
              </a:rPr>
              <a:t> </a:t>
            </a:r>
            <a:r>
              <a:rPr sz="800" dirty="0">
                <a:solidFill>
                  <a:srgbClr val="00293A"/>
                </a:solidFill>
                <a:latin typeface="Arial"/>
                <a:cs typeface="Arial"/>
              </a:rPr>
              <a:t>©</a:t>
            </a:r>
            <a:r>
              <a:rPr sz="800" spc="-10" dirty="0">
                <a:solidFill>
                  <a:srgbClr val="00293A"/>
                </a:solidFill>
                <a:latin typeface="Arial"/>
                <a:cs typeface="Arial"/>
              </a:rPr>
              <a:t> </a:t>
            </a:r>
            <a:r>
              <a:rPr sz="800" spc="-5" dirty="0">
                <a:solidFill>
                  <a:srgbClr val="00293A"/>
                </a:solidFill>
                <a:latin typeface="Arial"/>
                <a:cs typeface="Arial"/>
              </a:rPr>
              <a:t>2021</a:t>
            </a:r>
            <a:r>
              <a:rPr sz="800" spc="-10" dirty="0">
                <a:solidFill>
                  <a:srgbClr val="00293A"/>
                </a:solidFill>
                <a:latin typeface="Arial"/>
                <a:cs typeface="Arial"/>
              </a:rPr>
              <a:t> </a:t>
            </a:r>
            <a:r>
              <a:rPr sz="800" dirty="0">
                <a:solidFill>
                  <a:srgbClr val="00293A"/>
                </a:solidFill>
                <a:latin typeface="Arial"/>
                <a:cs typeface="Arial"/>
              </a:rPr>
              <a:t>ModivCare®</a:t>
            </a:r>
            <a:r>
              <a:rPr sz="800" spc="-10" dirty="0">
                <a:solidFill>
                  <a:srgbClr val="00293A"/>
                </a:solidFill>
                <a:latin typeface="Arial"/>
                <a:cs typeface="Arial"/>
              </a:rPr>
              <a:t> </a:t>
            </a:r>
            <a:r>
              <a:rPr sz="800" dirty="0">
                <a:solidFill>
                  <a:srgbClr val="00293A"/>
                </a:solidFill>
                <a:latin typeface="Arial"/>
                <a:cs typeface="Arial"/>
              </a:rPr>
              <a:t>Solutions</a:t>
            </a:r>
            <a:r>
              <a:rPr sz="800" spc="-10" dirty="0">
                <a:solidFill>
                  <a:srgbClr val="00293A"/>
                </a:solidFill>
                <a:latin typeface="Arial"/>
                <a:cs typeface="Arial"/>
              </a:rPr>
              <a:t> </a:t>
            </a:r>
            <a:r>
              <a:rPr sz="800" spc="-5" dirty="0">
                <a:solidFill>
                  <a:srgbClr val="00293A"/>
                </a:solidFill>
                <a:latin typeface="Arial"/>
                <a:cs typeface="Arial"/>
              </a:rPr>
              <a:t>LLC</a:t>
            </a:r>
            <a:r>
              <a:rPr sz="800" spc="-10" dirty="0">
                <a:solidFill>
                  <a:srgbClr val="00293A"/>
                </a:solidFill>
                <a:latin typeface="Arial"/>
                <a:cs typeface="Arial"/>
              </a:rPr>
              <a:t> </a:t>
            </a:r>
            <a:r>
              <a:rPr sz="800" dirty="0">
                <a:solidFill>
                  <a:srgbClr val="00293A"/>
                </a:solidFill>
                <a:latin typeface="Arial"/>
                <a:cs typeface="Arial"/>
              </a:rPr>
              <a:t>-</a:t>
            </a:r>
            <a:r>
              <a:rPr sz="800" spc="-10" dirty="0">
                <a:solidFill>
                  <a:srgbClr val="00293A"/>
                </a:solidFill>
                <a:latin typeface="Arial"/>
                <a:cs typeface="Arial"/>
              </a:rPr>
              <a:t> </a:t>
            </a:r>
            <a:r>
              <a:rPr sz="800" spc="-5" dirty="0">
                <a:solidFill>
                  <a:srgbClr val="00293A"/>
                </a:solidFill>
                <a:latin typeface="Arial"/>
                <a:cs typeface="Arial"/>
              </a:rPr>
              <a:t>Confidential</a:t>
            </a:r>
            <a:r>
              <a:rPr sz="800" spc="-15" dirty="0">
                <a:solidFill>
                  <a:srgbClr val="00293A"/>
                </a:solidFill>
                <a:latin typeface="Arial"/>
                <a:cs typeface="Arial"/>
              </a:rPr>
              <a:t> </a:t>
            </a:r>
            <a:r>
              <a:rPr sz="800" dirty="0">
                <a:solidFill>
                  <a:srgbClr val="00293A"/>
                </a:solidFill>
                <a:latin typeface="Arial"/>
                <a:cs typeface="Arial"/>
              </a:rPr>
              <a:t>&amp;</a:t>
            </a:r>
            <a:r>
              <a:rPr sz="800" spc="-5" dirty="0">
                <a:solidFill>
                  <a:srgbClr val="00293A"/>
                </a:solidFill>
                <a:latin typeface="Arial"/>
                <a:cs typeface="Arial"/>
              </a:rPr>
              <a:t> </a:t>
            </a:r>
            <a:r>
              <a:rPr sz="800" dirty="0">
                <a:solidFill>
                  <a:srgbClr val="00293A"/>
                </a:solidFill>
                <a:latin typeface="Arial"/>
                <a:cs typeface="Arial"/>
              </a:rPr>
              <a:t>Proprietary</a:t>
            </a:r>
            <a:endParaRPr sz="800">
              <a:latin typeface="Arial"/>
              <a:cs typeface="Arial"/>
            </a:endParaRPr>
          </a:p>
        </p:txBody>
      </p:sp>
      <p:sp>
        <p:nvSpPr>
          <p:cNvPr id="17" name="object 7">
            <a:extLst>
              <a:ext uri="{FF2B5EF4-FFF2-40B4-BE49-F238E27FC236}">
                <a16:creationId xmlns:a16="http://schemas.microsoft.com/office/drawing/2014/main" id="{E2C2B78F-AC55-8E4E-AF83-F40B5EFC823A}"/>
              </a:ext>
            </a:extLst>
          </p:cNvPr>
          <p:cNvSpPr/>
          <p:nvPr userDrawn="1"/>
        </p:nvSpPr>
        <p:spPr>
          <a:xfrm>
            <a:off x="914400" y="7238113"/>
            <a:ext cx="12801600" cy="0"/>
          </a:xfrm>
          <a:custGeom>
            <a:avLst/>
            <a:gdLst/>
            <a:ahLst/>
            <a:cxnLst/>
            <a:rect l="l" t="t" r="r" b="b"/>
            <a:pathLst>
              <a:path w="12801600">
                <a:moveTo>
                  <a:pt x="12801600" y="0"/>
                </a:moveTo>
                <a:lnTo>
                  <a:pt x="0" y="0"/>
                </a:lnTo>
              </a:path>
            </a:pathLst>
          </a:custGeom>
          <a:ln w="6350">
            <a:solidFill>
              <a:srgbClr val="00293A"/>
            </a:solidFill>
          </a:ln>
        </p:spPr>
        <p:txBody>
          <a:bodyPr wrap="square" lIns="0" tIns="0" rIns="0" bIns="0" rtlCol="0"/>
          <a:lstStyle/>
          <a:p>
            <a:endParaRPr/>
          </a:p>
        </p:txBody>
      </p:sp>
      <p:sp>
        <p:nvSpPr>
          <p:cNvPr id="18" name="object 16">
            <a:extLst>
              <a:ext uri="{FF2B5EF4-FFF2-40B4-BE49-F238E27FC236}">
                <a16:creationId xmlns:a16="http://schemas.microsoft.com/office/drawing/2014/main" id="{C5510FBA-2A20-354C-B78F-1C48399E3507}"/>
              </a:ext>
            </a:extLst>
          </p:cNvPr>
          <p:cNvSpPr txBox="1">
            <a:spLocks noGrp="1"/>
          </p:cNvSpPr>
          <p:nvPr>
            <p:ph type="sldNum" sz="quarter" idx="7"/>
          </p:nvPr>
        </p:nvSpPr>
        <p:spPr>
          <a:xfrm>
            <a:off x="13276849" y="7728223"/>
            <a:ext cx="438912" cy="274320"/>
          </a:xfrm>
          <a:prstGeom prst="rect">
            <a:avLst/>
          </a:prstGeom>
        </p:spPr>
        <p:txBody>
          <a:bodyPr vert="horz" wrap="square" lIns="0" tIns="3175" rIns="0" bIns="0" rtlCol="0">
            <a:spAutoFit/>
          </a:bodyPr>
          <a:lstStyle/>
          <a:p>
            <a:pPr marL="38100">
              <a:lnSpc>
                <a:spcPct val="100000"/>
              </a:lnSpc>
              <a:spcBef>
                <a:spcPts val="25"/>
              </a:spcBef>
            </a:pPr>
            <a:fld id="{81D60167-4931-47E6-BA6A-407CBD079E47}" type="slidenum">
              <a:rPr dirty="0"/>
              <a:t>‹#›</a:t>
            </a:fld>
            <a:endParaRPr dirty="0"/>
          </a:p>
        </p:txBody>
      </p:sp>
      <p:grpSp>
        <p:nvGrpSpPr>
          <p:cNvPr id="19" name="Group 18">
            <a:extLst>
              <a:ext uri="{FF2B5EF4-FFF2-40B4-BE49-F238E27FC236}">
                <a16:creationId xmlns:a16="http://schemas.microsoft.com/office/drawing/2014/main" id="{36025CD6-9422-AE4D-A5AC-5D00FAE5E8C8}"/>
              </a:ext>
            </a:extLst>
          </p:cNvPr>
          <p:cNvGrpSpPr/>
          <p:nvPr userDrawn="1"/>
        </p:nvGrpSpPr>
        <p:grpSpPr>
          <a:xfrm>
            <a:off x="905331" y="7539228"/>
            <a:ext cx="847269" cy="152400"/>
            <a:chOff x="914400" y="7539228"/>
            <a:chExt cx="847269" cy="152400"/>
          </a:xfrm>
        </p:grpSpPr>
        <p:sp>
          <p:nvSpPr>
            <p:cNvPr id="20" name="object 4">
              <a:extLst>
                <a:ext uri="{FF2B5EF4-FFF2-40B4-BE49-F238E27FC236}">
                  <a16:creationId xmlns:a16="http://schemas.microsoft.com/office/drawing/2014/main" id="{5C6908D3-8977-3D40-8BA9-686FA3C22F43}"/>
                </a:ext>
              </a:extLst>
            </p:cNvPr>
            <p:cNvSpPr/>
            <p:nvPr userDrawn="1"/>
          </p:nvSpPr>
          <p:spPr>
            <a:xfrm>
              <a:off x="914400" y="7539228"/>
              <a:ext cx="168275" cy="152400"/>
            </a:xfrm>
            <a:custGeom>
              <a:avLst/>
              <a:gdLst/>
              <a:ahLst/>
              <a:cxnLst/>
              <a:rect l="l" t="t" r="r" b="b"/>
              <a:pathLst>
                <a:path w="168275" h="152400">
                  <a:moveTo>
                    <a:pt x="21704" y="0"/>
                  </a:moveTo>
                  <a:lnTo>
                    <a:pt x="0" y="0"/>
                  </a:lnTo>
                  <a:lnTo>
                    <a:pt x="0" y="152311"/>
                  </a:lnTo>
                  <a:lnTo>
                    <a:pt x="21704" y="152311"/>
                  </a:lnTo>
                  <a:lnTo>
                    <a:pt x="21704" y="0"/>
                  </a:lnTo>
                  <a:close/>
                </a:path>
                <a:path w="168275" h="152400">
                  <a:moveTo>
                    <a:pt x="81610" y="0"/>
                  </a:moveTo>
                  <a:lnTo>
                    <a:pt x="36169" y="0"/>
                  </a:lnTo>
                  <a:lnTo>
                    <a:pt x="36169" y="152311"/>
                  </a:lnTo>
                  <a:lnTo>
                    <a:pt x="81610" y="152311"/>
                  </a:lnTo>
                  <a:lnTo>
                    <a:pt x="81610" y="0"/>
                  </a:lnTo>
                  <a:close/>
                </a:path>
                <a:path w="168275" h="152400">
                  <a:moveTo>
                    <a:pt x="167944" y="0"/>
                  </a:moveTo>
                  <a:lnTo>
                    <a:pt x="96075" y="0"/>
                  </a:lnTo>
                  <a:lnTo>
                    <a:pt x="96075" y="152311"/>
                  </a:lnTo>
                  <a:lnTo>
                    <a:pt x="167944" y="152311"/>
                  </a:lnTo>
                  <a:lnTo>
                    <a:pt x="167944" y="0"/>
                  </a:lnTo>
                  <a:close/>
                </a:path>
              </a:pathLst>
            </a:custGeom>
            <a:solidFill>
              <a:srgbClr val="00293A"/>
            </a:solidFill>
          </p:spPr>
          <p:txBody>
            <a:bodyPr wrap="square" lIns="0" tIns="0" rIns="0" bIns="0" rtlCol="0"/>
            <a:lstStyle/>
            <a:p>
              <a:endParaRPr/>
            </a:p>
          </p:txBody>
        </p:sp>
        <p:sp>
          <p:nvSpPr>
            <p:cNvPr id="21" name="object 5">
              <a:extLst>
                <a:ext uri="{FF2B5EF4-FFF2-40B4-BE49-F238E27FC236}">
                  <a16:creationId xmlns:a16="http://schemas.microsoft.com/office/drawing/2014/main" id="{DAA3DFD7-772E-AD45-9BE1-B3CD9DA99439}"/>
                </a:ext>
              </a:extLst>
            </p:cNvPr>
            <p:cNvSpPr/>
            <p:nvPr userDrawn="1"/>
          </p:nvSpPr>
          <p:spPr>
            <a:xfrm>
              <a:off x="1138734" y="7562905"/>
              <a:ext cx="622935" cy="91440"/>
            </a:xfrm>
            <a:custGeom>
              <a:avLst/>
              <a:gdLst/>
              <a:ahLst/>
              <a:cxnLst/>
              <a:rect l="l" t="t" r="r" b="b"/>
              <a:pathLst>
                <a:path w="622935" h="91440">
                  <a:moveTo>
                    <a:pt x="144246" y="22097"/>
                  </a:moveTo>
                  <a:lnTo>
                    <a:pt x="111326" y="43395"/>
                  </a:lnTo>
                  <a:lnTo>
                    <a:pt x="108609" y="56756"/>
                  </a:lnTo>
                  <a:lnTo>
                    <a:pt x="111394" y="69852"/>
                  </a:lnTo>
                  <a:lnTo>
                    <a:pt x="119048" y="80776"/>
                  </a:lnTo>
                  <a:lnTo>
                    <a:pt x="130385" y="88212"/>
                  </a:lnTo>
                  <a:lnTo>
                    <a:pt x="144246" y="90957"/>
                  </a:lnTo>
                  <a:lnTo>
                    <a:pt x="158423" y="88274"/>
                  </a:lnTo>
                  <a:lnTo>
                    <a:pt x="169638" y="80924"/>
                  </a:lnTo>
                  <a:lnTo>
                    <a:pt x="172439" y="76758"/>
                  </a:lnTo>
                  <a:lnTo>
                    <a:pt x="144246" y="76758"/>
                  </a:lnTo>
                  <a:lnTo>
                    <a:pt x="136349" y="75137"/>
                  </a:lnTo>
                  <a:lnTo>
                    <a:pt x="130132" y="70758"/>
                  </a:lnTo>
                  <a:lnTo>
                    <a:pt x="126060" y="64350"/>
                  </a:lnTo>
                  <a:lnTo>
                    <a:pt x="124621" y="56756"/>
                  </a:lnTo>
                  <a:lnTo>
                    <a:pt x="124645" y="56413"/>
                  </a:lnTo>
                  <a:lnTo>
                    <a:pt x="126142" y="48896"/>
                  </a:lnTo>
                  <a:lnTo>
                    <a:pt x="130340" y="42405"/>
                  </a:lnTo>
                  <a:lnTo>
                    <a:pt x="136547" y="37943"/>
                  </a:lnTo>
                  <a:lnTo>
                    <a:pt x="144119" y="36283"/>
                  </a:lnTo>
                  <a:lnTo>
                    <a:pt x="172276" y="36283"/>
                  </a:lnTo>
                  <a:lnTo>
                    <a:pt x="169548" y="32273"/>
                  </a:lnTo>
                  <a:lnTo>
                    <a:pt x="158321" y="24841"/>
                  </a:lnTo>
                  <a:lnTo>
                    <a:pt x="144246" y="22097"/>
                  </a:lnTo>
                  <a:close/>
                </a:path>
                <a:path w="622935" h="91440">
                  <a:moveTo>
                    <a:pt x="172276" y="36283"/>
                  </a:moveTo>
                  <a:lnTo>
                    <a:pt x="144119" y="36283"/>
                  </a:lnTo>
                  <a:lnTo>
                    <a:pt x="151948" y="37995"/>
                  </a:lnTo>
                  <a:lnTo>
                    <a:pt x="158127" y="42552"/>
                  </a:lnTo>
                  <a:lnTo>
                    <a:pt x="162182" y="49094"/>
                  </a:lnTo>
                  <a:lnTo>
                    <a:pt x="163639" y="56756"/>
                  </a:lnTo>
                  <a:lnTo>
                    <a:pt x="162202" y="64398"/>
                  </a:lnTo>
                  <a:lnTo>
                    <a:pt x="158191" y="70772"/>
                  </a:lnTo>
                  <a:lnTo>
                    <a:pt x="152055" y="75138"/>
                  </a:lnTo>
                  <a:lnTo>
                    <a:pt x="144246" y="76758"/>
                  </a:lnTo>
                  <a:lnTo>
                    <a:pt x="172439" y="76758"/>
                  </a:lnTo>
                  <a:lnTo>
                    <a:pt x="177013" y="69954"/>
                  </a:lnTo>
                  <a:lnTo>
                    <a:pt x="179666" y="56413"/>
                  </a:lnTo>
                  <a:lnTo>
                    <a:pt x="176979" y="43197"/>
                  </a:lnTo>
                  <a:lnTo>
                    <a:pt x="172276" y="36283"/>
                  </a:lnTo>
                  <a:close/>
                </a:path>
                <a:path w="622935" h="91440">
                  <a:moveTo>
                    <a:pt x="14693" y="24307"/>
                  </a:moveTo>
                  <a:lnTo>
                    <a:pt x="0" y="24307"/>
                  </a:lnTo>
                  <a:lnTo>
                    <a:pt x="0" y="88861"/>
                  </a:lnTo>
                  <a:lnTo>
                    <a:pt x="16027" y="88861"/>
                  </a:lnTo>
                  <a:lnTo>
                    <a:pt x="16027" y="41528"/>
                  </a:lnTo>
                  <a:lnTo>
                    <a:pt x="20358" y="36283"/>
                  </a:lnTo>
                  <a:lnTo>
                    <a:pt x="97423" y="36283"/>
                  </a:lnTo>
                  <a:lnTo>
                    <a:pt x="94617" y="32219"/>
                  </a:lnTo>
                  <a:lnTo>
                    <a:pt x="51689" y="32219"/>
                  </a:lnTo>
                  <a:lnTo>
                    <a:pt x="50054" y="29768"/>
                  </a:lnTo>
                  <a:lnTo>
                    <a:pt x="14693" y="29768"/>
                  </a:lnTo>
                  <a:lnTo>
                    <a:pt x="14693" y="24307"/>
                  </a:lnTo>
                  <a:close/>
                </a:path>
                <a:path w="622935" h="91440">
                  <a:moveTo>
                    <a:pt x="66751" y="36283"/>
                  </a:moveTo>
                  <a:lnTo>
                    <a:pt x="37719" y="36283"/>
                  </a:lnTo>
                  <a:lnTo>
                    <a:pt x="42176" y="42913"/>
                  </a:lnTo>
                  <a:lnTo>
                    <a:pt x="42176" y="88861"/>
                  </a:lnTo>
                  <a:lnTo>
                    <a:pt x="58191" y="88861"/>
                  </a:lnTo>
                  <a:lnTo>
                    <a:pt x="58191" y="38734"/>
                  </a:lnTo>
                  <a:lnTo>
                    <a:pt x="66751" y="36283"/>
                  </a:lnTo>
                  <a:close/>
                </a:path>
                <a:path w="622935" h="91440">
                  <a:moveTo>
                    <a:pt x="97423" y="36283"/>
                  </a:moveTo>
                  <a:lnTo>
                    <a:pt x="80251" y="36283"/>
                  </a:lnTo>
                  <a:lnTo>
                    <a:pt x="84340" y="42341"/>
                  </a:lnTo>
                  <a:lnTo>
                    <a:pt x="84340" y="88861"/>
                  </a:lnTo>
                  <a:lnTo>
                    <a:pt x="100368" y="88861"/>
                  </a:lnTo>
                  <a:lnTo>
                    <a:pt x="100368" y="50012"/>
                  </a:lnTo>
                  <a:lnTo>
                    <a:pt x="98131" y="37308"/>
                  </a:lnTo>
                  <a:lnTo>
                    <a:pt x="97423" y="36283"/>
                  </a:lnTo>
                  <a:close/>
                </a:path>
                <a:path w="622935" h="91440">
                  <a:moveTo>
                    <a:pt x="73253" y="22097"/>
                  </a:moveTo>
                  <a:lnTo>
                    <a:pt x="64223" y="22097"/>
                  </a:lnTo>
                  <a:lnTo>
                    <a:pt x="57111" y="24891"/>
                  </a:lnTo>
                  <a:lnTo>
                    <a:pt x="51689" y="32219"/>
                  </a:lnTo>
                  <a:lnTo>
                    <a:pt x="94617" y="32219"/>
                  </a:lnTo>
                  <a:lnTo>
                    <a:pt x="92144" y="28640"/>
                  </a:lnTo>
                  <a:lnTo>
                    <a:pt x="83490" y="23678"/>
                  </a:lnTo>
                  <a:lnTo>
                    <a:pt x="73253" y="22097"/>
                  </a:lnTo>
                  <a:close/>
                </a:path>
                <a:path w="622935" h="91440">
                  <a:moveTo>
                    <a:pt x="40487" y="22097"/>
                  </a:moveTo>
                  <a:lnTo>
                    <a:pt x="24574" y="22097"/>
                  </a:lnTo>
                  <a:lnTo>
                    <a:pt x="18199" y="24777"/>
                  </a:lnTo>
                  <a:lnTo>
                    <a:pt x="14935" y="29768"/>
                  </a:lnTo>
                  <a:lnTo>
                    <a:pt x="50054" y="29768"/>
                  </a:lnTo>
                  <a:lnTo>
                    <a:pt x="47345" y="25704"/>
                  </a:lnTo>
                  <a:lnTo>
                    <a:pt x="40487" y="22097"/>
                  </a:lnTo>
                  <a:close/>
                </a:path>
                <a:path w="622935" h="91440">
                  <a:moveTo>
                    <a:pt x="228130" y="22097"/>
                  </a:moveTo>
                  <a:lnTo>
                    <a:pt x="220052" y="22097"/>
                  </a:lnTo>
                  <a:lnTo>
                    <a:pt x="207195" y="24616"/>
                  </a:lnTo>
                  <a:lnTo>
                    <a:pt x="196181" y="31692"/>
                  </a:lnTo>
                  <a:lnTo>
                    <a:pt x="188490" y="42607"/>
                  </a:lnTo>
                  <a:lnTo>
                    <a:pt x="185597" y="56641"/>
                  </a:lnTo>
                  <a:lnTo>
                    <a:pt x="188298" y="70099"/>
                  </a:lnTo>
                  <a:lnTo>
                    <a:pt x="195640" y="80995"/>
                  </a:lnTo>
                  <a:lnTo>
                    <a:pt x="206482" y="88294"/>
                  </a:lnTo>
                  <a:lnTo>
                    <a:pt x="219684" y="90957"/>
                  </a:lnTo>
                  <a:lnTo>
                    <a:pt x="228485" y="90957"/>
                  </a:lnTo>
                  <a:lnTo>
                    <a:pt x="236677" y="87464"/>
                  </a:lnTo>
                  <a:lnTo>
                    <a:pt x="241020" y="80949"/>
                  </a:lnTo>
                  <a:lnTo>
                    <a:pt x="255955" y="80949"/>
                  </a:lnTo>
                  <a:lnTo>
                    <a:pt x="255955" y="76758"/>
                  </a:lnTo>
                  <a:lnTo>
                    <a:pt x="221373" y="76758"/>
                  </a:lnTo>
                  <a:lnTo>
                    <a:pt x="213608" y="75128"/>
                  </a:lnTo>
                  <a:lnTo>
                    <a:pt x="207335" y="70685"/>
                  </a:lnTo>
                  <a:lnTo>
                    <a:pt x="203141" y="64103"/>
                  </a:lnTo>
                  <a:lnTo>
                    <a:pt x="201612" y="56057"/>
                  </a:lnTo>
                  <a:lnTo>
                    <a:pt x="203258" y="48456"/>
                  </a:lnTo>
                  <a:lnTo>
                    <a:pt x="207640" y="42160"/>
                  </a:lnTo>
                  <a:lnTo>
                    <a:pt x="213919" y="37869"/>
                  </a:lnTo>
                  <a:lnTo>
                    <a:pt x="221259" y="36283"/>
                  </a:lnTo>
                  <a:lnTo>
                    <a:pt x="255955" y="36283"/>
                  </a:lnTo>
                  <a:lnTo>
                    <a:pt x="255955" y="30010"/>
                  </a:lnTo>
                  <a:lnTo>
                    <a:pt x="239928" y="30010"/>
                  </a:lnTo>
                  <a:lnTo>
                    <a:pt x="234022" y="24307"/>
                  </a:lnTo>
                  <a:lnTo>
                    <a:pt x="228130" y="22097"/>
                  </a:lnTo>
                  <a:close/>
                </a:path>
                <a:path w="622935" h="91440">
                  <a:moveTo>
                    <a:pt x="255955" y="80949"/>
                  </a:moveTo>
                  <a:lnTo>
                    <a:pt x="241261" y="80949"/>
                  </a:lnTo>
                  <a:lnTo>
                    <a:pt x="241261" y="88861"/>
                  </a:lnTo>
                  <a:lnTo>
                    <a:pt x="255955" y="88861"/>
                  </a:lnTo>
                  <a:lnTo>
                    <a:pt x="255955" y="80949"/>
                  </a:lnTo>
                  <a:close/>
                </a:path>
                <a:path w="622935" h="91440">
                  <a:moveTo>
                    <a:pt x="255955" y="36283"/>
                  </a:moveTo>
                  <a:lnTo>
                    <a:pt x="221259" y="36283"/>
                  </a:lnTo>
                  <a:lnTo>
                    <a:pt x="229144" y="37941"/>
                  </a:lnTo>
                  <a:lnTo>
                    <a:pt x="235445" y="42391"/>
                  </a:lnTo>
                  <a:lnTo>
                    <a:pt x="239622" y="48847"/>
                  </a:lnTo>
                  <a:lnTo>
                    <a:pt x="241042" y="56057"/>
                  </a:lnTo>
                  <a:lnTo>
                    <a:pt x="241112" y="56641"/>
                  </a:lnTo>
                  <a:lnTo>
                    <a:pt x="239572" y="64350"/>
                  </a:lnTo>
                  <a:lnTo>
                    <a:pt x="235321" y="70786"/>
                  </a:lnTo>
                  <a:lnTo>
                    <a:pt x="229036" y="75151"/>
                  </a:lnTo>
                  <a:lnTo>
                    <a:pt x="221373" y="76758"/>
                  </a:lnTo>
                  <a:lnTo>
                    <a:pt x="255955" y="76758"/>
                  </a:lnTo>
                  <a:lnTo>
                    <a:pt x="255955" y="36283"/>
                  </a:lnTo>
                  <a:close/>
                </a:path>
                <a:path w="622935" h="91440">
                  <a:moveTo>
                    <a:pt x="255955" y="0"/>
                  </a:moveTo>
                  <a:lnTo>
                    <a:pt x="239928" y="0"/>
                  </a:lnTo>
                  <a:lnTo>
                    <a:pt x="239928" y="30010"/>
                  </a:lnTo>
                  <a:lnTo>
                    <a:pt x="255955" y="30010"/>
                  </a:lnTo>
                  <a:lnTo>
                    <a:pt x="255955" y="0"/>
                  </a:lnTo>
                  <a:close/>
                </a:path>
                <a:path w="622935" h="91440">
                  <a:moveTo>
                    <a:pt x="283578" y="0"/>
                  </a:moveTo>
                  <a:lnTo>
                    <a:pt x="274523" y="0"/>
                  </a:lnTo>
                  <a:lnTo>
                    <a:pt x="270852" y="3543"/>
                  </a:lnTo>
                  <a:lnTo>
                    <a:pt x="270852" y="12280"/>
                  </a:lnTo>
                  <a:lnTo>
                    <a:pt x="274523" y="15824"/>
                  </a:lnTo>
                  <a:lnTo>
                    <a:pt x="283578" y="15824"/>
                  </a:lnTo>
                  <a:lnTo>
                    <a:pt x="287248" y="12280"/>
                  </a:lnTo>
                  <a:lnTo>
                    <a:pt x="287248" y="3543"/>
                  </a:lnTo>
                  <a:lnTo>
                    <a:pt x="283578" y="0"/>
                  </a:lnTo>
                  <a:close/>
                </a:path>
                <a:path w="622935" h="91440">
                  <a:moveTo>
                    <a:pt x="534962" y="24307"/>
                  </a:moveTo>
                  <a:lnTo>
                    <a:pt x="520255" y="24307"/>
                  </a:lnTo>
                  <a:lnTo>
                    <a:pt x="520255" y="88861"/>
                  </a:lnTo>
                  <a:lnTo>
                    <a:pt x="536282" y="88861"/>
                  </a:lnTo>
                  <a:lnTo>
                    <a:pt x="536282" y="42456"/>
                  </a:lnTo>
                  <a:lnTo>
                    <a:pt x="541223" y="37452"/>
                  </a:lnTo>
                  <a:lnTo>
                    <a:pt x="550862" y="37096"/>
                  </a:lnTo>
                  <a:lnTo>
                    <a:pt x="550862" y="30010"/>
                  </a:lnTo>
                  <a:lnTo>
                    <a:pt x="534962" y="30010"/>
                  </a:lnTo>
                  <a:lnTo>
                    <a:pt x="534962" y="24307"/>
                  </a:lnTo>
                  <a:close/>
                </a:path>
                <a:path w="622935" h="91440">
                  <a:moveTo>
                    <a:pt x="550862" y="22097"/>
                  </a:moveTo>
                  <a:lnTo>
                    <a:pt x="542912" y="22097"/>
                  </a:lnTo>
                  <a:lnTo>
                    <a:pt x="539419" y="23964"/>
                  </a:lnTo>
                  <a:lnTo>
                    <a:pt x="535203" y="30010"/>
                  </a:lnTo>
                  <a:lnTo>
                    <a:pt x="550862" y="30010"/>
                  </a:lnTo>
                  <a:lnTo>
                    <a:pt x="550862" y="22097"/>
                  </a:lnTo>
                  <a:close/>
                </a:path>
                <a:path w="622935" h="91440">
                  <a:moveTo>
                    <a:pt x="587946" y="22097"/>
                  </a:moveTo>
                  <a:lnTo>
                    <a:pt x="573861" y="24830"/>
                  </a:lnTo>
                  <a:lnTo>
                    <a:pt x="562722" y="32273"/>
                  </a:lnTo>
                  <a:lnTo>
                    <a:pt x="555401" y="43293"/>
                  </a:lnTo>
                  <a:lnTo>
                    <a:pt x="552767" y="56756"/>
                  </a:lnTo>
                  <a:lnTo>
                    <a:pt x="555453" y="70147"/>
                  </a:lnTo>
                  <a:lnTo>
                    <a:pt x="562871" y="81010"/>
                  </a:lnTo>
                  <a:lnTo>
                    <a:pt x="574064" y="88295"/>
                  </a:lnTo>
                  <a:lnTo>
                    <a:pt x="588073" y="90957"/>
                  </a:lnTo>
                  <a:lnTo>
                    <a:pt x="598504" y="89281"/>
                  </a:lnTo>
                  <a:lnTo>
                    <a:pt x="607920" y="84616"/>
                  </a:lnTo>
                  <a:lnTo>
                    <a:pt x="615484" y="77509"/>
                  </a:lnTo>
                  <a:lnTo>
                    <a:pt x="615890" y="76758"/>
                  </a:lnTo>
                  <a:lnTo>
                    <a:pt x="578192" y="76758"/>
                  </a:lnTo>
                  <a:lnTo>
                    <a:pt x="570839" y="69202"/>
                  </a:lnTo>
                  <a:lnTo>
                    <a:pt x="569633" y="63499"/>
                  </a:lnTo>
                  <a:lnTo>
                    <a:pt x="621563" y="63499"/>
                  </a:lnTo>
                  <a:lnTo>
                    <a:pt x="622173" y="60705"/>
                  </a:lnTo>
                  <a:lnTo>
                    <a:pt x="622528" y="58153"/>
                  </a:lnTo>
                  <a:lnTo>
                    <a:pt x="622528" y="55714"/>
                  </a:lnTo>
                  <a:lnTo>
                    <a:pt x="621584" y="51053"/>
                  </a:lnTo>
                  <a:lnTo>
                    <a:pt x="569150" y="51053"/>
                  </a:lnTo>
                  <a:lnTo>
                    <a:pt x="571690" y="41173"/>
                  </a:lnTo>
                  <a:lnTo>
                    <a:pt x="579158" y="36283"/>
                  </a:lnTo>
                  <a:lnTo>
                    <a:pt x="615571" y="36283"/>
                  </a:lnTo>
                  <a:lnTo>
                    <a:pt x="612514" y="31838"/>
                  </a:lnTo>
                  <a:lnTo>
                    <a:pt x="601536" y="24700"/>
                  </a:lnTo>
                  <a:lnTo>
                    <a:pt x="587946" y="22097"/>
                  </a:lnTo>
                  <a:close/>
                </a:path>
                <a:path w="622935" h="91440">
                  <a:moveTo>
                    <a:pt x="620356" y="68503"/>
                  </a:moveTo>
                  <a:lnTo>
                    <a:pt x="603491" y="68503"/>
                  </a:lnTo>
                  <a:lnTo>
                    <a:pt x="600240" y="74206"/>
                  </a:lnTo>
                  <a:lnTo>
                    <a:pt x="594702" y="76758"/>
                  </a:lnTo>
                  <a:lnTo>
                    <a:pt x="615890" y="76758"/>
                  </a:lnTo>
                  <a:lnTo>
                    <a:pt x="620356" y="68503"/>
                  </a:lnTo>
                  <a:close/>
                </a:path>
                <a:path w="622935" h="91440">
                  <a:moveTo>
                    <a:pt x="615571" y="36283"/>
                  </a:moveTo>
                  <a:lnTo>
                    <a:pt x="597954" y="36283"/>
                  </a:lnTo>
                  <a:lnTo>
                    <a:pt x="604570" y="41757"/>
                  </a:lnTo>
                  <a:lnTo>
                    <a:pt x="606145" y="51053"/>
                  </a:lnTo>
                  <a:lnTo>
                    <a:pt x="621584" y="51053"/>
                  </a:lnTo>
                  <a:lnTo>
                    <a:pt x="619854" y="42511"/>
                  </a:lnTo>
                  <a:lnTo>
                    <a:pt x="615571" y="36283"/>
                  </a:lnTo>
                  <a:close/>
                </a:path>
                <a:path w="622935" h="91440">
                  <a:moveTo>
                    <a:pt x="478802" y="22097"/>
                  </a:moveTo>
                  <a:lnTo>
                    <a:pt x="469404" y="22097"/>
                  </a:lnTo>
                  <a:lnTo>
                    <a:pt x="455983" y="24789"/>
                  </a:lnTo>
                  <a:lnTo>
                    <a:pt x="445376" y="32115"/>
                  </a:lnTo>
                  <a:lnTo>
                    <a:pt x="438407" y="42950"/>
                  </a:lnTo>
                  <a:lnTo>
                    <a:pt x="435902" y="56172"/>
                  </a:lnTo>
                  <a:lnTo>
                    <a:pt x="438323" y="69852"/>
                  </a:lnTo>
                  <a:lnTo>
                    <a:pt x="445058" y="80894"/>
                  </a:lnTo>
                  <a:lnTo>
                    <a:pt x="455318" y="88270"/>
                  </a:lnTo>
                  <a:lnTo>
                    <a:pt x="468312" y="90957"/>
                  </a:lnTo>
                  <a:lnTo>
                    <a:pt x="474748" y="90225"/>
                  </a:lnTo>
                  <a:lnTo>
                    <a:pt x="481193" y="88163"/>
                  </a:lnTo>
                  <a:lnTo>
                    <a:pt x="487071" y="84967"/>
                  </a:lnTo>
                  <a:lnTo>
                    <a:pt x="491807" y="80835"/>
                  </a:lnTo>
                  <a:lnTo>
                    <a:pt x="506514" y="80835"/>
                  </a:lnTo>
                  <a:lnTo>
                    <a:pt x="506514" y="76758"/>
                  </a:lnTo>
                  <a:lnTo>
                    <a:pt x="471817" y="76758"/>
                  </a:lnTo>
                  <a:lnTo>
                    <a:pt x="463931" y="75172"/>
                  </a:lnTo>
                  <a:lnTo>
                    <a:pt x="457625" y="70872"/>
                  </a:lnTo>
                  <a:lnTo>
                    <a:pt x="453443" y="64542"/>
                  </a:lnTo>
                  <a:lnTo>
                    <a:pt x="451929" y="56870"/>
                  </a:lnTo>
                  <a:lnTo>
                    <a:pt x="453441" y="48799"/>
                  </a:lnTo>
                  <a:lnTo>
                    <a:pt x="457609" y="42262"/>
                  </a:lnTo>
                  <a:lnTo>
                    <a:pt x="463877" y="37882"/>
                  </a:lnTo>
                  <a:lnTo>
                    <a:pt x="471690" y="36283"/>
                  </a:lnTo>
                  <a:lnTo>
                    <a:pt x="506514" y="36283"/>
                  </a:lnTo>
                  <a:lnTo>
                    <a:pt x="506514" y="32448"/>
                  </a:lnTo>
                  <a:lnTo>
                    <a:pt x="491578" y="32448"/>
                  </a:lnTo>
                  <a:lnTo>
                    <a:pt x="488073" y="27444"/>
                  </a:lnTo>
                  <a:lnTo>
                    <a:pt x="478802" y="22097"/>
                  </a:lnTo>
                  <a:close/>
                </a:path>
                <a:path w="622935" h="91440">
                  <a:moveTo>
                    <a:pt x="506514" y="80835"/>
                  </a:moveTo>
                  <a:lnTo>
                    <a:pt x="491807" y="80835"/>
                  </a:lnTo>
                  <a:lnTo>
                    <a:pt x="491807" y="88861"/>
                  </a:lnTo>
                  <a:lnTo>
                    <a:pt x="506514" y="88861"/>
                  </a:lnTo>
                  <a:lnTo>
                    <a:pt x="506514" y="80835"/>
                  </a:lnTo>
                  <a:close/>
                </a:path>
                <a:path w="622935" h="91440">
                  <a:moveTo>
                    <a:pt x="506514" y="36283"/>
                  </a:moveTo>
                  <a:lnTo>
                    <a:pt x="471690" y="36283"/>
                  </a:lnTo>
                  <a:lnTo>
                    <a:pt x="479639" y="37841"/>
                  </a:lnTo>
                  <a:lnTo>
                    <a:pt x="485846" y="42114"/>
                  </a:lnTo>
                  <a:lnTo>
                    <a:pt x="489884" y="48505"/>
                  </a:lnTo>
                  <a:lnTo>
                    <a:pt x="491280" y="56172"/>
                  </a:lnTo>
                  <a:lnTo>
                    <a:pt x="491242" y="56870"/>
                  </a:lnTo>
                  <a:lnTo>
                    <a:pt x="489919" y="64253"/>
                  </a:lnTo>
                  <a:lnTo>
                    <a:pt x="485952" y="70729"/>
                  </a:lnTo>
                  <a:lnTo>
                    <a:pt x="479794" y="75133"/>
                  </a:lnTo>
                  <a:lnTo>
                    <a:pt x="471817" y="76758"/>
                  </a:lnTo>
                  <a:lnTo>
                    <a:pt x="506514" y="76758"/>
                  </a:lnTo>
                  <a:lnTo>
                    <a:pt x="506514" y="36283"/>
                  </a:lnTo>
                  <a:close/>
                </a:path>
                <a:path w="622935" h="91440">
                  <a:moveTo>
                    <a:pt x="506514" y="24307"/>
                  </a:moveTo>
                  <a:lnTo>
                    <a:pt x="491807" y="24307"/>
                  </a:lnTo>
                  <a:lnTo>
                    <a:pt x="491807" y="32448"/>
                  </a:lnTo>
                  <a:lnTo>
                    <a:pt x="506514" y="32448"/>
                  </a:lnTo>
                  <a:lnTo>
                    <a:pt x="506514" y="24307"/>
                  </a:lnTo>
                  <a:close/>
                </a:path>
                <a:path w="622935" h="91440">
                  <a:moveTo>
                    <a:pt x="287058" y="24307"/>
                  </a:moveTo>
                  <a:lnTo>
                    <a:pt x="271030" y="24307"/>
                  </a:lnTo>
                  <a:lnTo>
                    <a:pt x="271030" y="88849"/>
                  </a:lnTo>
                  <a:lnTo>
                    <a:pt x="287058" y="88849"/>
                  </a:lnTo>
                  <a:lnTo>
                    <a:pt x="287058" y="24307"/>
                  </a:lnTo>
                  <a:close/>
                </a:path>
                <a:path w="622935" h="91440">
                  <a:moveTo>
                    <a:pt x="312902" y="24307"/>
                  </a:moveTo>
                  <a:lnTo>
                    <a:pt x="295071" y="24307"/>
                  </a:lnTo>
                  <a:lnTo>
                    <a:pt x="328193" y="90957"/>
                  </a:lnTo>
                  <a:lnTo>
                    <a:pt x="345339" y="57530"/>
                  </a:lnTo>
                  <a:lnTo>
                    <a:pt x="328637" y="57530"/>
                  </a:lnTo>
                  <a:lnTo>
                    <a:pt x="312902" y="24307"/>
                  </a:lnTo>
                  <a:close/>
                </a:path>
                <a:path w="622935" h="91440">
                  <a:moveTo>
                    <a:pt x="396798" y="22097"/>
                  </a:moveTo>
                  <a:lnTo>
                    <a:pt x="382981" y="24823"/>
                  </a:lnTo>
                  <a:lnTo>
                    <a:pt x="371725" y="32216"/>
                  </a:lnTo>
                  <a:lnTo>
                    <a:pt x="364151" y="43100"/>
                  </a:lnTo>
                  <a:lnTo>
                    <a:pt x="361378" y="56299"/>
                  </a:lnTo>
                  <a:lnTo>
                    <a:pt x="364153" y="69708"/>
                  </a:lnTo>
                  <a:lnTo>
                    <a:pt x="371740" y="80733"/>
                  </a:lnTo>
                  <a:lnTo>
                    <a:pt x="383029" y="88206"/>
                  </a:lnTo>
                  <a:lnTo>
                    <a:pt x="396913" y="90957"/>
                  </a:lnTo>
                  <a:lnTo>
                    <a:pt x="407807" y="89416"/>
                  </a:lnTo>
                  <a:lnTo>
                    <a:pt x="417279" y="84920"/>
                  </a:lnTo>
                  <a:lnTo>
                    <a:pt x="424943" y="77653"/>
                  </a:lnTo>
                  <a:lnTo>
                    <a:pt x="425440" y="76758"/>
                  </a:lnTo>
                  <a:lnTo>
                    <a:pt x="397522" y="76758"/>
                  </a:lnTo>
                  <a:lnTo>
                    <a:pt x="389552" y="75215"/>
                  </a:lnTo>
                  <a:lnTo>
                    <a:pt x="383173" y="70958"/>
                  </a:lnTo>
                  <a:lnTo>
                    <a:pt x="378940" y="64542"/>
                  </a:lnTo>
                  <a:lnTo>
                    <a:pt x="377405" y="56527"/>
                  </a:lnTo>
                  <a:lnTo>
                    <a:pt x="378842" y="48505"/>
                  </a:lnTo>
                  <a:lnTo>
                    <a:pt x="382854" y="42086"/>
                  </a:lnTo>
                  <a:lnTo>
                    <a:pt x="388989" y="37827"/>
                  </a:lnTo>
                  <a:lnTo>
                    <a:pt x="396798" y="36283"/>
                  </a:lnTo>
                  <a:lnTo>
                    <a:pt x="425386" y="36283"/>
                  </a:lnTo>
                  <a:lnTo>
                    <a:pt x="425095" y="35738"/>
                  </a:lnTo>
                  <a:lnTo>
                    <a:pt x="417312" y="28320"/>
                  </a:lnTo>
                  <a:lnTo>
                    <a:pt x="407677" y="23693"/>
                  </a:lnTo>
                  <a:lnTo>
                    <a:pt x="396798" y="22097"/>
                  </a:lnTo>
                  <a:close/>
                </a:path>
                <a:path w="622935" h="91440">
                  <a:moveTo>
                    <a:pt x="430415" y="67805"/>
                  </a:moveTo>
                  <a:lnTo>
                    <a:pt x="412343" y="67805"/>
                  </a:lnTo>
                  <a:lnTo>
                    <a:pt x="408965" y="73037"/>
                  </a:lnTo>
                  <a:lnTo>
                    <a:pt x="404152" y="76758"/>
                  </a:lnTo>
                  <a:lnTo>
                    <a:pt x="425440" y="76758"/>
                  </a:lnTo>
                  <a:lnTo>
                    <a:pt x="430415" y="67805"/>
                  </a:lnTo>
                  <a:close/>
                </a:path>
                <a:path w="622935" h="91440">
                  <a:moveTo>
                    <a:pt x="362381" y="24307"/>
                  </a:moveTo>
                  <a:lnTo>
                    <a:pt x="344398" y="24307"/>
                  </a:lnTo>
                  <a:lnTo>
                    <a:pt x="328637" y="57530"/>
                  </a:lnTo>
                  <a:lnTo>
                    <a:pt x="345339" y="57530"/>
                  </a:lnTo>
                  <a:lnTo>
                    <a:pt x="362381" y="24307"/>
                  </a:lnTo>
                  <a:close/>
                </a:path>
                <a:path w="622935" h="91440">
                  <a:moveTo>
                    <a:pt x="425386" y="36283"/>
                  </a:moveTo>
                  <a:lnTo>
                    <a:pt x="404152" y="36283"/>
                  </a:lnTo>
                  <a:lnTo>
                    <a:pt x="408851" y="39662"/>
                  </a:lnTo>
                  <a:lnTo>
                    <a:pt x="412343" y="45707"/>
                  </a:lnTo>
                  <a:lnTo>
                    <a:pt x="430415" y="45707"/>
                  </a:lnTo>
                  <a:lnTo>
                    <a:pt x="425386" y="36283"/>
                  </a:lnTo>
                  <a:close/>
                </a:path>
              </a:pathLst>
            </a:custGeom>
            <a:solidFill>
              <a:srgbClr val="00293A"/>
            </a:solidFill>
          </p:spPr>
          <p:txBody>
            <a:bodyPr wrap="square" lIns="0" tIns="0" rIns="0" bIns="0" rtlCol="0"/>
            <a:lstStyle/>
            <a:p>
              <a:endParaRPr/>
            </a:p>
          </p:txBody>
        </p:sp>
      </p:grpSp>
    </p:spTree>
    <p:extLst>
      <p:ext uri="{BB962C8B-B14F-4D97-AF65-F5344CB8AC3E}">
        <p14:creationId xmlns:p14="http://schemas.microsoft.com/office/powerpoint/2010/main" val="894756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Content Slide 2">
    <p:spTree>
      <p:nvGrpSpPr>
        <p:cNvPr id="1" name=""/>
        <p:cNvGrpSpPr/>
        <p:nvPr/>
      </p:nvGrpSpPr>
      <p:grpSpPr>
        <a:xfrm>
          <a:off x="0" y="0"/>
          <a:ext cx="0" cy="0"/>
          <a:chOff x="0" y="0"/>
          <a:chExt cx="0" cy="0"/>
        </a:xfrm>
      </p:grpSpPr>
      <p:sp>
        <p:nvSpPr>
          <p:cNvPr id="56" name="object 7">
            <a:extLst>
              <a:ext uri="{FF2B5EF4-FFF2-40B4-BE49-F238E27FC236}">
                <a16:creationId xmlns:a16="http://schemas.microsoft.com/office/drawing/2014/main" id="{C04270A9-C00B-EA4C-83A7-095071BE2E06}"/>
              </a:ext>
            </a:extLst>
          </p:cNvPr>
          <p:cNvSpPr/>
          <p:nvPr userDrawn="1"/>
        </p:nvSpPr>
        <p:spPr>
          <a:xfrm>
            <a:off x="914400" y="7238113"/>
            <a:ext cx="12801600" cy="0"/>
          </a:xfrm>
          <a:custGeom>
            <a:avLst/>
            <a:gdLst/>
            <a:ahLst/>
            <a:cxnLst/>
            <a:rect l="l" t="t" r="r" b="b"/>
            <a:pathLst>
              <a:path w="12801600">
                <a:moveTo>
                  <a:pt x="12801600" y="0"/>
                </a:moveTo>
                <a:lnTo>
                  <a:pt x="0" y="0"/>
                </a:lnTo>
              </a:path>
            </a:pathLst>
          </a:custGeom>
          <a:ln w="6350">
            <a:solidFill>
              <a:srgbClr val="00293A"/>
            </a:solidFill>
          </a:ln>
        </p:spPr>
        <p:txBody>
          <a:bodyPr wrap="square" lIns="0" tIns="0" rIns="0" bIns="0" rtlCol="0"/>
          <a:lstStyle/>
          <a:p>
            <a:endParaRPr/>
          </a:p>
        </p:txBody>
      </p:sp>
      <p:pic>
        <p:nvPicPr>
          <p:cNvPr id="20" name="object 8">
            <a:extLst>
              <a:ext uri="{FF2B5EF4-FFF2-40B4-BE49-F238E27FC236}">
                <a16:creationId xmlns:a16="http://schemas.microsoft.com/office/drawing/2014/main" id="{0C64BADF-D576-1741-9557-3B9447FA935B}"/>
              </a:ext>
            </a:extLst>
          </p:cNvPr>
          <p:cNvPicPr/>
          <p:nvPr/>
        </p:nvPicPr>
        <p:blipFill>
          <a:blip r:embed="rId2">
            <a:extLst>
              <a:ext uri="{28A0092B-C50C-407E-A947-70E740481C1C}">
                <a14:useLocalDpi xmlns:a14="http://schemas.microsoft.com/office/drawing/2010/main" val="0"/>
              </a:ext>
            </a:extLst>
          </a:blip>
          <a:srcRect/>
          <a:stretch/>
        </p:blipFill>
        <p:spPr>
          <a:xfrm>
            <a:off x="7315206" y="0"/>
            <a:ext cx="7315188" cy="8229587"/>
          </a:xfrm>
          <a:prstGeom prst="rect">
            <a:avLst/>
          </a:prstGeom>
        </p:spPr>
      </p:pic>
      <p:sp>
        <p:nvSpPr>
          <p:cNvPr id="21" name="object 9">
            <a:extLst>
              <a:ext uri="{FF2B5EF4-FFF2-40B4-BE49-F238E27FC236}">
                <a16:creationId xmlns:a16="http://schemas.microsoft.com/office/drawing/2014/main" id="{8D43002F-C09C-C94E-AF01-C31437BA7966}"/>
              </a:ext>
            </a:extLst>
          </p:cNvPr>
          <p:cNvSpPr txBox="1">
            <a:spLocks noGrp="1"/>
          </p:cNvSpPr>
          <p:nvPr>
            <p:ph type="title"/>
          </p:nvPr>
        </p:nvSpPr>
        <p:spPr>
          <a:xfrm>
            <a:off x="901700" y="697654"/>
            <a:ext cx="5581650" cy="847027"/>
          </a:xfrm>
          <a:prstGeom prst="rect">
            <a:avLst/>
          </a:prstGeom>
        </p:spPr>
        <p:txBody>
          <a:bodyPr vert="horz" wrap="square" lIns="0" tIns="15875" rIns="0" bIns="0" rtlCol="0">
            <a:spAutoFit/>
          </a:bodyPr>
          <a:lstStyle>
            <a:lvl1pPr>
              <a:defRPr sz="5400" b="0">
                <a:solidFill>
                  <a:srgbClr val="002939"/>
                </a:solidFill>
              </a:defRPr>
            </a:lvl1pPr>
          </a:lstStyle>
          <a:p>
            <a:pPr marL="12700">
              <a:lnSpc>
                <a:spcPct val="100000"/>
              </a:lnSpc>
              <a:spcBef>
                <a:spcPts val="125"/>
              </a:spcBef>
            </a:pPr>
            <a:r>
              <a:rPr lang="en-US" spc="15" dirty="0"/>
              <a:t>Click to edit Master title style</a:t>
            </a:r>
            <a:endParaRPr spc="15" dirty="0"/>
          </a:p>
        </p:txBody>
      </p:sp>
      <p:sp>
        <p:nvSpPr>
          <p:cNvPr id="5" name="Text Placeholder 4">
            <a:extLst>
              <a:ext uri="{FF2B5EF4-FFF2-40B4-BE49-F238E27FC236}">
                <a16:creationId xmlns:a16="http://schemas.microsoft.com/office/drawing/2014/main" id="{4ECA6F90-0F53-D741-B49C-C5182A7D7A3C}"/>
              </a:ext>
            </a:extLst>
          </p:cNvPr>
          <p:cNvSpPr>
            <a:spLocks noGrp="1"/>
          </p:cNvSpPr>
          <p:nvPr>
            <p:ph type="body" sz="quarter" idx="10" hasCustomPrompt="1"/>
          </p:nvPr>
        </p:nvSpPr>
        <p:spPr>
          <a:xfrm>
            <a:off x="914400" y="1921893"/>
            <a:ext cx="831850" cy="761126"/>
          </a:xfrm>
        </p:spPr>
        <p:txBody>
          <a:bodyPr>
            <a:normAutofit/>
          </a:bodyPr>
          <a:lstStyle>
            <a:lvl1pPr marL="0" indent="0">
              <a:buFontTx/>
              <a:buNone/>
              <a:defRPr sz="4600" b="0" i="0">
                <a:solidFill>
                  <a:srgbClr val="03A7E1"/>
                </a:solidFill>
                <a:latin typeface="Arial" panose="020B0604020202020204" pitchFamily="34" charset="0"/>
                <a:cs typeface="Arial" panose="020B0604020202020204" pitchFamily="34" charset="0"/>
              </a:defRPr>
            </a:lvl1pPr>
            <a:lvl2pPr marL="280034" indent="0">
              <a:buFontTx/>
              <a:buNone/>
              <a:defRPr/>
            </a:lvl2pPr>
            <a:lvl3pPr marL="560070" indent="0">
              <a:buFontTx/>
              <a:buNone/>
              <a:defRPr/>
            </a:lvl3pPr>
            <a:lvl4pPr marL="828674" indent="0">
              <a:buFontTx/>
              <a:buNone/>
              <a:defRPr/>
            </a:lvl4pPr>
            <a:lvl5pPr marL="1108710" indent="0">
              <a:buFontTx/>
              <a:buNone/>
              <a:defRPr/>
            </a:lvl5pPr>
          </a:lstStyle>
          <a:p>
            <a:pPr lvl="0"/>
            <a:r>
              <a:rPr lang="en-US" dirty="0"/>
              <a:t>01</a:t>
            </a:r>
          </a:p>
        </p:txBody>
      </p:sp>
      <p:sp>
        <p:nvSpPr>
          <p:cNvPr id="32" name="Text Placeholder 4">
            <a:extLst>
              <a:ext uri="{FF2B5EF4-FFF2-40B4-BE49-F238E27FC236}">
                <a16:creationId xmlns:a16="http://schemas.microsoft.com/office/drawing/2014/main" id="{535D3C8C-CE1B-AA44-9DD5-B1A39535BDF2}"/>
              </a:ext>
            </a:extLst>
          </p:cNvPr>
          <p:cNvSpPr>
            <a:spLocks noGrp="1"/>
          </p:cNvSpPr>
          <p:nvPr>
            <p:ph type="body" sz="quarter" idx="11" hasCustomPrompt="1"/>
          </p:nvPr>
        </p:nvSpPr>
        <p:spPr>
          <a:xfrm>
            <a:off x="914400" y="2894671"/>
            <a:ext cx="831850" cy="761126"/>
          </a:xfrm>
        </p:spPr>
        <p:txBody>
          <a:bodyPr>
            <a:normAutofit/>
          </a:bodyPr>
          <a:lstStyle>
            <a:lvl1pPr marL="0" indent="0">
              <a:buFontTx/>
              <a:buNone/>
              <a:defRPr sz="4600" b="0" i="0">
                <a:solidFill>
                  <a:srgbClr val="03A7E1"/>
                </a:solidFill>
                <a:latin typeface="Arial" panose="020B0604020202020204" pitchFamily="34" charset="0"/>
                <a:cs typeface="Arial" panose="020B0604020202020204" pitchFamily="34" charset="0"/>
              </a:defRPr>
            </a:lvl1pPr>
            <a:lvl2pPr marL="280034" indent="0">
              <a:buFontTx/>
              <a:buNone/>
              <a:defRPr/>
            </a:lvl2pPr>
            <a:lvl3pPr marL="560070" indent="0">
              <a:buFontTx/>
              <a:buNone/>
              <a:defRPr/>
            </a:lvl3pPr>
            <a:lvl4pPr marL="828674" indent="0">
              <a:buFontTx/>
              <a:buNone/>
              <a:defRPr/>
            </a:lvl4pPr>
            <a:lvl5pPr marL="1108710" indent="0">
              <a:buFontTx/>
              <a:buNone/>
              <a:defRPr/>
            </a:lvl5pPr>
          </a:lstStyle>
          <a:p>
            <a:pPr lvl="0"/>
            <a:r>
              <a:rPr lang="en-US" dirty="0"/>
              <a:t>02</a:t>
            </a:r>
          </a:p>
        </p:txBody>
      </p:sp>
      <p:sp>
        <p:nvSpPr>
          <p:cNvPr id="33" name="Text Placeholder 4">
            <a:extLst>
              <a:ext uri="{FF2B5EF4-FFF2-40B4-BE49-F238E27FC236}">
                <a16:creationId xmlns:a16="http://schemas.microsoft.com/office/drawing/2014/main" id="{390AF6B3-30FD-BD49-BB99-06714C58FFF8}"/>
              </a:ext>
            </a:extLst>
          </p:cNvPr>
          <p:cNvSpPr>
            <a:spLocks noGrp="1"/>
          </p:cNvSpPr>
          <p:nvPr>
            <p:ph type="body" sz="quarter" idx="12" hasCustomPrompt="1"/>
          </p:nvPr>
        </p:nvSpPr>
        <p:spPr>
          <a:xfrm>
            <a:off x="914400" y="3867449"/>
            <a:ext cx="831850" cy="761126"/>
          </a:xfrm>
        </p:spPr>
        <p:txBody>
          <a:bodyPr>
            <a:normAutofit/>
          </a:bodyPr>
          <a:lstStyle>
            <a:lvl1pPr marL="0" indent="0">
              <a:buFontTx/>
              <a:buNone/>
              <a:defRPr sz="4600" b="0" i="0">
                <a:solidFill>
                  <a:srgbClr val="03A7E1"/>
                </a:solidFill>
                <a:latin typeface="Arial" panose="020B0604020202020204" pitchFamily="34" charset="0"/>
                <a:cs typeface="Arial" panose="020B0604020202020204" pitchFamily="34" charset="0"/>
              </a:defRPr>
            </a:lvl1pPr>
            <a:lvl2pPr marL="280034" indent="0">
              <a:buFontTx/>
              <a:buNone/>
              <a:defRPr/>
            </a:lvl2pPr>
            <a:lvl3pPr marL="560070" indent="0">
              <a:buFontTx/>
              <a:buNone/>
              <a:defRPr/>
            </a:lvl3pPr>
            <a:lvl4pPr marL="828674" indent="0">
              <a:buFontTx/>
              <a:buNone/>
              <a:defRPr/>
            </a:lvl4pPr>
            <a:lvl5pPr marL="1108710" indent="0">
              <a:buFontTx/>
              <a:buNone/>
              <a:defRPr/>
            </a:lvl5pPr>
          </a:lstStyle>
          <a:p>
            <a:pPr lvl="0"/>
            <a:r>
              <a:rPr lang="en-US" dirty="0"/>
              <a:t>03</a:t>
            </a:r>
          </a:p>
        </p:txBody>
      </p:sp>
      <p:sp>
        <p:nvSpPr>
          <p:cNvPr id="34" name="Text Placeholder 4">
            <a:extLst>
              <a:ext uri="{FF2B5EF4-FFF2-40B4-BE49-F238E27FC236}">
                <a16:creationId xmlns:a16="http://schemas.microsoft.com/office/drawing/2014/main" id="{0E5F65AE-0E92-A743-A23F-2243BF927AD0}"/>
              </a:ext>
            </a:extLst>
          </p:cNvPr>
          <p:cNvSpPr>
            <a:spLocks noGrp="1"/>
          </p:cNvSpPr>
          <p:nvPr>
            <p:ph type="body" sz="quarter" idx="13" hasCustomPrompt="1"/>
          </p:nvPr>
        </p:nvSpPr>
        <p:spPr>
          <a:xfrm>
            <a:off x="914400" y="4840227"/>
            <a:ext cx="831850" cy="761126"/>
          </a:xfrm>
        </p:spPr>
        <p:txBody>
          <a:bodyPr>
            <a:normAutofit/>
          </a:bodyPr>
          <a:lstStyle>
            <a:lvl1pPr marL="0" indent="0">
              <a:buFontTx/>
              <a:buNone/>
              <a:defRPr sz="4600" b="0" i="0">
                <a:solidFill>
                  <a:srgbClr val="03A7E1"/>
                </a:solidFill>
                <a:latin typeface="Arial" panose="020B0604020202020204" pitchFamily="34" charset="0"/>
                <a:cs typeface="Arial" panose="020B0604020202020204" pitchFamily="34" charset="0"/>
              </a:defRPr>
            </a:lvl1pPr>
            <a:lvl2pPr marL="280034" indent="0">
              <a:buFontTx/>
              <a:buNone/>
              <a:defRPr/>
            </a:lvl2pPr>
            <a:lvl3pPr marL="560070" indent="0">
              <a:buFontTx/>
              <a:buNone/>
              <a:defRPr/>
            </a:lvl3pPr>
            <a:lvl4pPr marL="828674" indent="0">
              <a:buFontTx/>
              <a:buNone/>
              <a:defRPr/>
            </a:lvl4pPr>
            <a:lvl5pPr marL="1108710" indent="0">
              <a:buFontTx/>
              <a:buNone/>
              <a:defRPr/>
            </a:lvl5pPr>
          </a:lstStyle>
          <a:p>
            <a:pPr lvl="0"/>
            <a:r>
              <a:rPr lang="en-US" dirty="0"/>
              <a:t>04</a:t>
            </a:r>
          </a:p>
        </p:txBody>
      </p:sp>
      <p:sp>
        <p:nvSpPr>
          <p:cNvPr id="35" name="Text Placeholder 4">
            <a:extLst>
              <a:ext uri="{FF2B5EF4-FFF2-40B4-BE49-F238E27FC236}">
                <a16:creationId xmlns:a16="http://schemas.microsoft.com/office/drawing/2014/main" id="{3596C35B-0DE2-664F-A13C-235866184CE1}"/>
              </a:ext>
            </a:extLst>
          </p:cNvPr>
          <p:cNvSpPr>
            <a:spLocks noGrp="1"/>
          </p:cNvSpPr>
          <p:nvPr>
            <p:ph type="body" sz="quarter" idx="14" hasCustomPrompt="1"/>
          </p:nvPr>
        </p:nvSpPr>
        <p:spPr>
          <a:xfrm>
            <a:off x="914400" y="5813003"/>
            <a:ext cx="831850" cy="761126"/>
          </a:xfrm>
        </p:spPr>
        <p:txBody>
          <a:bodyPr>
            <a:normAutofit/>
          </a:bodyPr>
          <a:lstStyle>
            <a:lvl1pPr marL="0" indent="0">
              <a:buFontTx/>
              <a:buNone/>
              <a:defRPr sz="4600" b="0" i="0">
                <a:solidFill>
                  <a:srgbClr val="03A7E1"/>
                </a:solidFill>
                <a:latin typeface="Arial" panose="020B0604020202020204" pitchFamily="34" charset="0"/>
                <a:cs typeface="Arial" panose="020B0604020202020204" pitchFamily="34" charset="0"/>
              </a:defRPr>
            </a:lvl1pPr>
            <a:lvl2pPr marL="280034" indent="0">
              <a:buFontTx/>
              <a:buNone/>
              <a:defRPr/>
            </a:lvl2pPr>
            <a:lvl3pPr marL="560070" indent="0">
              <a:buFontTx/>
              <a:buNone/>
              <a:defRPr/>
            </a:lvl3pPr>
            <a:lvl4pPr marL="828674" indent="0">
              <a:buFontTx/>
              <a:buNone/>
              <a:defRPr/>
            </a:lvl4pPr>
            <a:lvl5pPr marL="1108710" indent="0">
              <a:buFontTx/>
              <a:buNone/>
              <a:defRPr/>
            </a:lvl5pPr>
          </a:lstStyle>
          <a:p>
            <a:pPr lvl="0"/>
            <a:r>
              <a:rPr lang="en-US" dirty="0"/>
              <a:t>05</a:t>
            </a:r>
          </a:p>
        </p:txBody>
      </p:sp>
      <p:sp>
        <p:nvSpPr>
          <p:cNvPr id="9" name="Text Placeholder 8">
            <a:extLst>
              <a:ext uri="{FF2B5EF4-FFF2-40B4-BE49-F238E27FC236}">
                <a16:creationId xmlns:a16="http://schemas.microsoft.com/office/drawing/2014/main" id="{AE9EE6BE-BC46-3E4F-8022-317AEBF8A259}"/>
              </a:ext>
            </a:extLst>
          </p:cNvPr>
          <p:cNvSpPr>
            <a:spLocks noGrp="1"/>
          </p:cNvSpPr>
          <p:nvPr>
            <p:ph type="body" sz="quarter" idx="21" hasCustomPrompt="1"/>
          </p:nvPr>
        </p:nvSpPr>
        <p:spPr>
          <a:xfrm>
            <a:off x="1981200" y="1921893"/>
            <a:ext cx="4502150" cy="761126"/>
          </a:xfrm>
        </p:spPr>
        <p:txBody>
          <a:bodyPr anchor="ctr">
            <a:normAutofit/>
          </a:bodyPr>
          <a:lstStyle>
            <a:lvl1pPr marL="0" indent="0">
              <a:buNone/>
              <a:defRPr sz="1800">
                <a:solidFill>
                  <a:srgbClr val="002939"/>
                </a:solidFill>
              </a:defRPr>
            </a:lvl1pPr>
          </a:lstStyle>
          <a:p>
            <a:pPr lvl="0"/>
            <a:r>
              <a:rPr lang="en-US" dirty="0"/>
              <a:t>Agenda item goes here.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a:t>
            </a:r>
          </a:p>
        </p:txBody>
      </p:sp>
      <p:sp>
        <p:nvSpPr>
          <p:cNvPr id="49" name="Text Placeholder 8">
            <a:extLst>
              <a:ext uri="{FF2B5EF4-FFF2-40B4-BE49-F238E27FC236}">
                <a16:creationId xmlns:a16="http://schemas.microsoft.com/office/drawing/2014/main" id="{03EA6DC8-C84D-F946-975E-112F4CD8BFF6}"/>
              </a:ext>
            </a:extLst>
          </p:cNvPr>
          <p:cNvSpPr>
            <a:spLocks noGrp="1"/>
          </p:cNvSpPr>
          <p:nvPr>
            <p:ph type="body" sz="quarter" idx="22" hasCustomPrompt="1"/>
          </p:nvPr>
        </p:nvSpPr>
        <p:spPr>
          <a:xfrm>
            <a:off x="1981200" y="2916795"/>
            <a:ext cx="4502150" cy="761126"/>
          </a:xfrm>
        </p:spPr>
        <p:txBody>
          <a:bodyPr anchor="ctr">
            <a:normAutofit/>
          </a:bodyPr>
          <a:lstStyle>
            <a:lvl1pPr marL="0" indent="0">
              <a:buNone/>
              <a:defRPr sz="1800">
                <a:solidFill>
                  <a:srgbClr val="002939"/>
                </a:solidFill>
              </a:defRPr>
            </a:lvl1pPr>
          </a:lstStyle>
          <a:p>
            <a:pPr lvl="0"/>
            <a:r>
              <a:rPr lang="en-US" dirty="0"/>
              <a:t>Agenda item goes here.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a:t>
            </a:r>
          </a:p>
        </p:txBody>
      </p:sp>
      <p:sp>
        <p:nvSpPr>
          <p:cNvPr id="51" name="Text Placeholder 8">
            <a:extLst>
              <a:ext uri="{FF2B5EF4-FFF2-40B4-BE49-F238E27FC236}">
                <a16:creationId xmlns:a16="http://schemas.microsoft.com/office/drawing/2014/main" id="{E8253748-81F5-AE44-BE17-D28280F17748}"/>
              </a:ext>
            </a:extLst>
          </p:cNvPr>
          <p:cNvSpPr>
            <a:spLocks noGrp="1"/>
          </p:cNvSpPr>
          <p:nvPr>
            <p:ph type="body" sz="quarter" idx="23" hasCustomPrompt="1"/>
          </p:nvPr>
        </p:nvSpPr>
        <p:spPr>
          <a:xfrm>
            <a:off x="1981200" y="3869259"/>
            <a:ext cx="4502150" cy="761126"/>
          </a:xfrm>
        </p:spPr>
        <p:txBody>
          <a:bodyPr anchor="ctr">
            <a:normAutofit/>
          </a:bodyPr>
          <a:lstStyle>
            <a:lvl1pPr marL="0" indent="0">
              <a:buNone/>
              <a:defRPr sz="1800">
                <a:solidFill>
                  <a:srgbClr val="002939"/>
                </a:solidFill>
              </a:defRPr>
            </a:lvl1pPr>
          </a:lstStyle>
          <a:p>
            <a:pPr lvl="0"/>
            <a:r>
              <a:rPr lang="en-US" dirty="0"/>
              <a:t>Agenda item goes here.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a:t>
            </a:r>
          </a:p>
        </p:txBody>
      </p:sp>
      <p:sp>
        <p:nvSpPr>
          <p:cNvPr id="53" name="Text Placeholder 8">
            <a:extLst>
              <a:ext uri="{FF2B5EF4-FFF2-40B4-BE49-F238E27FC236}">
                <a16:creationId xmlns:a16="http://schemas.microsoft.com/office/drawing/2014/main" id="{D59C2263-5B2A-2841-89B0-565624C574E7}"/>
              </a:ext>
            </a:extLst>
          </p:cNvPr>
          <p:cNvSpPr>
            <a:spLocks noGrp="1"/>
          </p:cNvSpPr>
          <p:nvPr>
            <p:ph type="body" sz="quarter" idx="24" hasCustomPrompt="1"/>
          </p:nvPr>
        </p:nvSpPr>
        <p:spPr>
          <a:xfrm>
            <a:off x="1981200" y="4875611"/>
            <a:ext cx="4502150" cy="761126"/>
          </a:xfrm>
        </p:spPr>
        <p:txBody>
          <a:bodyPr anchor="ctr">
            <a:normAutofit/>
          </a:bodyPr>
          <a:lstStyle>
            <a:lvl1pPr marL="0" indent="0">
              <a:buNone/>
              <a:defRPr sz="1800">
                <a:solidFill>
                  <a:srgbClr val="002939"/>
                </a:solidFill>
              </a:defRPr>
            </a:lvl1pPr>
          </a:lstStyle>
          <a:p>
            <a:pPr lvl="0"/>
            <a:r>
              <a:rPr lang="en-US" dirty="0"/>
              <a:t>Agenda item goes here.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a:t>
            </a:r>
          </a:p>
        </p:txBody>
      </p:sp>
      <p:sp>
        <p:nvSpPr>
          <p:cNvPr id="54" name="Text Placeholder 8">
            <a:extLst>
              <a:ext uri="{FF2B5EF4-FFF2-40B4-BE49-F238E27FC236}">
                <a16:creationId xmlns:a16="http://schemas.microsoft.com/office/drawing/2014/main" id="{FCAE187B-5C61-1341-A394-1E4875B58A52}"/>
              </a:ext>
            </a:extLst>
          </p:cNvPr>
          <p:cNvSpPr>
            <a:spLocks noGrp="1"/>
          </p:cNvSpPr>
          <p:nvPr>
            <p:ph type="body" sz="quarter" idx="25" hasCustomPrompt="1"/>
          </p:nvPr>
        </p:nvSpPr>
        <p:spPr>
          <a:xfrm>
            <a:off x="1981200" y="5813003"/>
            <a:ext cx="4502150" cy="761126"/>
          </a:xfrm>
        </p:spPr>
        <p:txBody>
          <a:bodyPr anchor="ctr">
            <a:normAutofit/>
          </a:bodyPr>
          <a:lstStyle>
            <a:lvl1pPr marL="0" indent="0">
              <a:buNone/>
              <a:defRPr sz="1800">
                <a:solidFill>
                  <a:srgbClr val="002939"/>
                </a:solidFill>
              </a:defRPr>
            </a:lvl1pPr>
          </a:lstStyle>
          <a:p>
            <a:pPr lvl="0"/>
            <a:r>
              <a:rPr lang="en-US" dirty="0"/>
              <a:t>Agenda item goes here.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a:t>
            </a:r>
          </a:p>
        </p:txBody>
      </p:sp>
      <p:sp>
        <p:nvSpPr>
          <p:cNvPr id="55" name="object 2">
            <a:extLst>
              <a:ext uri="{FF2B5EF4-FFF2-40B4-BE49-F238E27FC236}">
                <a16:creationId xmlns:a16="http://schemas.microsoft.com/office/drawing/2014/main" id="{78A714FC-3A6C-6543-B701-B13875B57885}"/>
              </a:ext>
            </a:extLst>
          </p:cNvPr>
          <p:cNvSpPr txBox="1"/>
          <p:nvPr userDrawn="1"/>
        </p:nvSpPr>
        <p:spPr>
          <a:xfrm>
            <a:off x="10420746" y="7554693"/>
            <a:ext cx="3295015" cy="113664"/>
          </a:xfrm>
          <a:prstGeom prst="rect">
            <a:avLst/>
          </a:prstGeom>
        </p:spPr>
        <p:txBody>
          <a:bodyPr vert="horz" wrap="square" lIns="0" tIns="0" rIns="0" bIns="0" rtlCol="0">
            <a:spAutoFit/>
          </a:bodyPr>
          <a:lstStyle/>
          <a:p>
            <a:pPr>
              <a:lnSpc>
                <a:spcPts val="885"/>
              </a:lnSpc>
            </a:pPr>
            <a:r>
              <a:rPr sz="800" spc="-5" dirty="0">
                <a:solidFill>
                  <a:srgbClr val="00293A"/>
                </a:solidFill>
                <a:latin typeface="Arial"/>
                <a:cs typeface="Arial"/>
              </a:rPr>
              <a:t>Copyright</a:t>
            </a:r>
            <a:r>
              <a:rPr sz="800" spc="-15" dirty="0">
                <a:solidFill>
                  <a:srgbClr val="00293A"/>
                </a:solidFill>
                <a:latin typeface="Arial"/>
                <a:cs typeface="Arial"/>
              </a:rPr>
              <a:t> </a:t>
            </a:r>
            <a:r>
              <a:rPr sz="800" dirty="0">
                <a:solidFill>
                  <a:srgbClr val="00293A"/>
                </a:solidFill>
                <a:latin typeface="Arial"/>
                <a:cs typeface="Arial"/>
              </a:rPr>
              <a:t>©</a:t>
            </a:r>
            <a:r>
              <a:rPr sz="800" spc="-10" dirty="0">
                <a:solidFill>
                  <a:srgbClr val="00293A"/>
                </a:solidFill>
                <a:latin typeface="Arial"/>
                <a:cs typeface="Arial"/>
              </a:rPr>
              <a:t> </a:t>
            </a:r>
            <a:r>
              <a:rPr sz="800" spc="-5" dirty="0">
                <a:solidFill>
                  <a:srgbClr val="00293A"/>
                </a:solidFill>
                <a:latin typeface="Arial"/>
                <a:cs typeface="Arial"/>
              </a:rPr>
              <a:t>2021</a:t>
            </a:r>
            <a:r>
              <a:rPr sz="800" spc="-10" dirty="0">
                <a:solidFill>
                  <a:srgbClr val="00293A"/>
                </a:solidFill>
                <a:latin typeface="Arial"/>
                <a:cs typeface="Arial"/>
              </a:rPr>
              <a:t> </a:t>
            </a:r>
            <a:r>
              <a:rPr sz="800" dirty="0">
                <a:solidFill>
                  <a:srgbClr val="00293A"/>
                </a:solidFill>
                <a:latin typeface="Arial"/>
                <a:cs typeface="Arial"/>
              </a:rPr>
              <a:t>ModivCare®</a:t>
            </a:r>
            <a:r>
              <a:rPr sz="800" spc="-10" dirty="0">
                <a:solidFill>
                  <a:srgbClr val="00293A"/>
                </a:solidFill>
                <a:latin typeface="Arial"/>
                <a:cs typeface="Arial"/>
              </a:rPr>
              <a:t> </a:t>
            </a:r>
            <a:r>
              <a:rPr sz="800" dirty="0">
                <a:solidFill>
                  <a:srgbClr val="00293A"/>
                </a:solidFill>
                <a:latin typeface="Arial"/>
                <a:cs typeface="Arial"/>
              </a:rPr>
              <a:t>Solutions</a:t>
            </a:r>
            <a:r>
              <a:rPr sz="800" spc="-10" dirty="0">
                <a:solidFill>
                  <a:srgbClr val="00293A"/>
                </a:solidFill>
                <a:latin typeface="Arial"/>
                <a:cs typeface="Arial"/>
              </a:rPr>
              <a:t> </a:t>
            </a:r>
            <a:r>
              <a:rPr sz="800" spc="-5" dirty="0">
                <a:solidFill>
                  <a:srgbClr val="00293A"/>
                </a:solidFill>
                <a:latin typeface="Arial"/>
                <a:cs typeface="Arial"/>
              </a:rPr>
              <a:t>LLC</a:t>
            </a:r>
            <a:r>
              <a:rPr sz="800" spc="-10" dirty="0">
                <a:solidFill>
                  <a:srgbClr val="00293A"/>
                </a:solidFill>
                <a:latin typeface="Arial"/>
                <a:cs typeface="Arial"/>
              </a:rPr>
              <a:t> </a:t>
            </a:r>
            <a:r>
              <a:rPr sz="800" dirty="0">
                <a:solidFill>
                  <a:srgbClr val="00293A"/>
                </a:solidFill>
                <a:latin typeface="Arial"/>
                <a:cs typeface="Arial"/>
              </a:rPr>
              <a:t>-</a:t>
            </a:r>
            <a:r>
              <a:rPr sz="800" spc="-10" dirty="0">
                <a:solidFill>
                  <a:srgbClr val="00293A"/>
                </a:solidFill>
                <a:latin typeface="Arial"/>
                <a:cs typeface="Arial"/>
              </a:rPr>
              <a:t> </a:t>
            </a:r>
            <a:r>
              <a:rPr sz="800" spc="-5" dirty="0">
                <a:solidFill>
                  <a:srgbClr val="00293A"/>
                </a:solidFill>
                <a:latin typeface="Arial"/>
                <a:cs typeface="Arial"/>
              </a:rPr>
              <a:t>Confidential</a:t>
            </a:r>
            <a:r>
              <a:rPr sz="800" spc="-15" dirty="0">
                <a:solidFill>
                  <a:srgbClr val="00293A"/>
                </a:solidFill>
                <a:latin typeface="Arial"/>
                <a:cs typeface="Arial"/>
              </a:rPr>
              <a:t> </a:t>
            </a:r>
            <a:r>
              <a:rPr sz="800" dirty="0">
                <a:solidFill>
                  <a:srgbClr val="00293A"/>
                </a:solidFill>
                <a:latin typeface="Arial"/>
                <a:cs typeface="Arial"/>
              </a:rPr>
              <a:t>&amp;</a:t>
            </a:r>
            <a:r>
              <a:rPr sz="800" spc="-5" dirty="0">
                <a:solidFill>
                  <a:srgbClr val="00293A"/>
                </a:solidFill>
                <a:latin typeface="Arial"/>
                <a:cs typeface="Arial"/>
              </a:rPr>
              <a:t> </a:t>
            </a:r>
            <a:r>
              <a:rPr sz="800" dirty="0">
                <a:solidFill>
                  <a:srgbClr val="00293A"/>
                </a:solidFill>
                <a:latin typeface="Arial"/>
                <a:cs typeface="Arial"/>
              </a:rPr>
              <a:t>Proprietary</a:t>
            </a:r>
            <a:endParaRPr sz="800">
              <a:latin typeface="Arial"/>
              <a:cs typeface="Arial"/>
            </a:endParaRPr>
          </a:p>
        </p:txBody>
      </p:sp>
      <p:sp>
        <p:nvSpPr>
          <p:cNvPr id="57" name="object 16">
            <a:extLst>
              <a:ext uri="{FF2B5EF4-FFF2-40B4-BE49-F238E27FC236}">
                <a16:creationId xmlns:a16="http://schemas.microsoft.com/office/drawing/2014/main" id="{E1852962-B041-BB45-A95A-0692C843CE2A}"/>
              </a:ext>
            </a:extLst>
          </p:cNvPr>
          <p:cNvSpPr txBox="1">
            <a:spLocks noGrp="1"/>
          </p:cNvSpPr>
          <p:nvPr>
            <p:ph type="sldNum" sz="quarter" idx="7"/>
          </p:nvPr>
        </p:nvSpPr>
        <p:spPr>
          <a:xfrm>
            <a:off x="13276849" y="7728223"/>
            <a:ext cx="438912" cy="274320"/>
          </a:xfrm>
          <a:prstGeom prst="rect">
            <a:avLst/>
          </a:prstGeom>
        </p:spPr>
        <p:txBody>
          <a:bodyPr vert="horz" wrap="square" lIns="0" tIns="3175" rIns="0" bIns="0" rtlCol="0">
            <a:spAutoFit/>
          </a:bodyPr>
          <a:lstStyle/>
          <a:p>
            <a:pPr marL="38100">
              <a:lnSpc>
                <a:spcPct val="100000"/>
              </a:lnSpc>
              <a:spcBef>
                <a:spcPts val="25"/>
              </a:spcBef>
            </a:pPr>
            <a:fld id="{81D60167-4931-47E6-BA6A-407CBD079E47}" type="slidenum">
              <a:rPr dirty="0"/>
              <a:t>‹#›</a:t>
            </a:fld>
            <a:endParaRPr dirty="0"/>
          </a:p>
        </p:txBody>
      </p:sp>
      <p:grpSp>
        <p:nvGrpSpPr>
          <p:cNvPr id="58" name="Group 57">
            <a:extLst>
              <a:ext uri="{FF2B5EF4-FFF2-40B4-BE49-F238E27FC236}">
                <a16:creationId xmlns:a16="http://schemas.microsoft.com/office/drawing/2014/main" id="{0E71EAFA-B38C-F64C-AC05-CF289AE1D717}"/>
              </a:ext>
            </a:extLst>
          </p:cNvPr>
          <p:cNvGrpSpPr/>
          <p:nvPr userDrawn="1"/>
        </p:nvGrpSpPr>
        <p:grpSpPr>
          <a:xfrm>
            <a:off x="905331" y="7539228"/>
            <a:ext cx="847269" cy="152400"/>
            <a:chOff x="914400" y="7539228"/>
            <a:chExt cx="847269" cy="152400"/>
          </a:xfrm>
        </p:grpSpPr>
        <p:sp>
          <p:nvSpPr>
            <p:cNvPr id="59" name="object 4">
              <a:extLst>
                <a:ext uri="{FF2B5EF4-FFF2-40B4-BE49-F238E27FC236}">
                  <a16:creationId xmlns:a16="http://schemas.microsoft.com/office/drawing/2014/main" id="{373858BF-3F2F-EE40-9761-D95DB462BB64}"/>
                </a:ext>
              </a:extLst>
            </p:cNvPr>
            <p:cNvSpPr/>
            <p:nvPr userDrawn="1"/>
          </p:nvSpPr>
          <p:spPr>
            <a:xfrm>
              <a:off x="914400" y="7539228"/>
              <a:ext cx="168275" cy="152400"/>
            </a:xfrm>
            <a:custGeom>
              <a:avLst/>
              <a:gdLst/>
              <a:ahLst/>
              <a:cxnLst/>
              <a:rect l="l" t="t" r="r" b="b"/>
              <a:pathLst>
                <a:path w="168275" h="152400">
                  <a:moveTo>
                    <a:pt x="21704" y="0"/>
                  </a:moveTo>
                  <a:lnTo>
                    <a:pt x="0" y="0"/>
                  </a:lnTo>
                  <a:lnTo>
                    <a:pt x="0" y="152311"/>
                  </a:lnTo>
                  <a:lnTo>
                    <a:pt x="21704" y="152311"/>
                  </a:lnTo>
                  <a:lnTo>
                    <a:pt x="21704" y="0"/>
                  </a:lnTo>
                  <a:close/>
                </a:path>
                <a:path w="168275" h="152400">
                  <a:moveTo>
                    <a:pt x="81610" y="0"/>
                  </a:moveTo>
                  <a:lnTo>
                    <a:pt x="36169" y="0"/>
                  </a:lnTo>
                  <a:lnTo>
                    <a:pt x="36169" y="152311"/>
                  </a:lnTo>
                  <a:lnTo>
                    <a:pt x="81610" y="152311"/>
                  </a:lnTo>
                  <a:lnTo>
                    <a:pt x="81610" y="0"/>
                  </a:lnTo>
                  <a:close/>
                </a:path>
                <a:path w="168275" h="152400">
                  <a:moveTo>
                    <a:pt x="167944" y="0"/>
                  </a:moveTo>
                  <a:lnTo>
                    <a:pt x="96075" y="0"/>
                  </a:lnTo>
                  <a:lnTo>
                    <a:pt x="96075" y="152311"/>
                  </a:lnTo>
                  <a:lnTo>
                    <a:pt x="167944" y="152311"/>
                  </a:lnTo>
                  <a:lnTo>
                    <a:pt x="167944" y="0"/>
                  </a:lnTo>
                  <a:close/>
                </a:path>
              </a:pathLst>
            </a:custGeom>
            <a:solidFill>
              <a:srgbClr val="00293A"/>
            </a:solidFill>
          </p:spPr>
          <p:txBody>
            <a:bodyPr wrap="square" lIns="0" tIns="0" rIns="0" bIns="0" rtlCol="0"/>
            <a:lstStyle/>
            <a:p>
              <a:endParaRPr/>
            </a:p>
          </p:txBody>
        </p:sp>
        <p:sp>
          <p:nvSpPr>
            <p:cNvPr id="60" name="object 5">
              <a:extLst>
                <a:ext uri="{FF2B5EF4-FFF2-40B4-BE49-F238E27FC236}">
                  <a16:creationId xmlns:a16="http://schemas.microsoft.com/office/drawing/2014/main" id="{C97DA8EC-C768-BC42-AEF5-976B8C06F6E0}"/>
                </a:ext>
              </a:extLst>
            </p:cNvPr>
            <p:cNvSpPr/>
            <p:nvPr userDrawn="1"/>
          </p:nvSpPr>
          <p:spPr>
            <a:xfrm>
              <a:off x="1138734" y="7562905"/>
              <a:ext cx="622935" cy="91440"/>
            </a:xfrm>
            <a:custGeom>
              <a:avLst/>
              <a:gdLst/>
              <a:ahLst/>
              <a:cxnLst/>
              <a:rect l="l" t="t" r="r" b="b"/>
              <a:pathLst>
                <a:path w="622935" h="91440">
                  <a:moveTo>
                    <a:pt x="144246" y="22097"/>
                  </a:moveTo>
                  <a:lnTo>
                    <a:pt x="111326" y="43395"/>
                  </a:lnTo>
                  <a:lnTo>
                    <a:pt x="108609" y="56756"/>
                  </a:lnTo>
                  <a:lnTo>
                    <a:pt x="111394" y="69852"/>
                  </a:lnTo>
                  <a:lnTo>
                    <a:pt x="119048" y="80776"/>
                  </a:lnTo>
                  <a:lnTo>
                    <a:pt x="130385" y="88212"/>
                  </a:lnTo>
                  <a:lnTo>
                    <a:pt x="144246" y="90957"/>
                  </a:lnTo>
                  <a:lnTo>
                    <a:pt x="158423" y="88274"/>
                  </a:lnTo>
                  <a:lnTo>
                    <a:pt x="169638" y="80924"/>
                  </a:lnTo>
                  <a:lnTo>
                    <a:pt x="172439" y="76758"/>
                  </a:lnTo>
                  <a:lnTo>
                    <a:pt x="144246" y="76758"/>
                  </a:lnTo>
                  <a:lnTo>
                    <a:pt x="136349" y="75137"/>
                  </a:lnTo>
                  <a:lnTo>
                    <a:pt x="130132" y="70758"/>
                  </a:lnTo>
                  <a:lnTo>
                    <a:pt x="126060" y="64350"/>
                  </a:lnTo>
                  <a:lnTo>
                    <a:pt x="124621" y="56756"/>
                  </a:lnTo>
                  <a:lnTo>
                    <a:pt x="124645" y="56413"/>
                  </a:lnTo>
                  <a:lnTo>
                    <a:pt x="126142" y="48896"/>
                  </a:lnTo>
                  <a:lnTo>
                    <a:pt x="130340" y="42405"/>
                  </a:lnTo>
                  <a:lnTo>
                    <a:pt x="136547" y="37943"/>
                  </a:lnTo>
                  <a:lnTo>
                    <a:pt x="144119" y="36283"/>
                  </a:lnTo>
                  <a:lnTo>
                    <a:pt x="172276" y="36283"/>
                  </a:lnTo>
                  <a:lnTo>
                    <a:pt x="169548" y="32273"/>
                  </a:lnTo>
                  <a:lnTo>
                    <a:pt x="158321" y="24841"/>
                  </a:lnTo>
                  <a:lnTo>
                    <a:pt x="144246" y="22097"/>
                  </a:lnTo>
                  <a:close/>
                </a:path>
                <a:path w="622935" h="91440">
                  <a:moveTo>
                    <a:pt x="172276" y="36283"/>
                  </a:moveTo>
                  <a:lnTo>
                    <a:pt x="144119" y="36283"/>
                  </a:lnTo>
                  <a:lnTo>
                    <a:pt x="151948" y="37995"/>
                  </a:lnTo>
                  <a:lnTo>
                    <a:pt x="158127" y="42552"/>
                  </a:lnTo>
                  <a:lnTo>
                    <a:pt x="162182" y="49094"/>
                  </a:lnTo>
                  <a:lnTo>
                    <a:pt x="163639" y="56756"/>
                  </a:lnTo>
                  <a:lnTo>
                    <a:pt x="162202" y="64398"/>
                  </a:lnTo>
                  <a:lnTo>
                    <a:pt x="158191" y="70772"/>
                  </a:lnTo>
                  <a:lnTo>
                    <a:pt x="152055" y="75138"/>
                  </a:lnTo>
                  <a:lnTo>
                    <a:pt x="144246" y="76758"/>
                  </a:lnTo>
                  <a:lnTo>
                    <a:pt x="172439" y="76758"/>
                  </a:lnTo>
                  <a:lnTo>
                    <a:pt x="177013" y="69954"/>
                  </a:lnTo>
                  <a:lnTo>
                    <a:pt x="179666" y="56413"/>
                  </a:lnTo>
                  <a:lnTo>
                    <a:pt x="176979" y="43197"/>
                  </a:lnTo>
                  <a:lnTo>
                    <a:pt x="172276" y="36283"/>
                  </a:lnTo>
                  <a:close/>
                </a:path>
                <a:path w="622935" h="91440">
                  <a:moveTo>
                    <a:pt x="14693" y="24307"/>
                  </a:moveTo>
                  <a:lnTo>
                    <a:pt x="0" y="24307"/>
                  </a:lnTo>
                  <a:lnTo>
                    <a:pt x="0" y="88861"/>
                  </a:lnTo>
                  <a:lnTo>
                    <a:pt x="16027" y="88861"/>
                  </a:lnTo>
                  <a:lnTo>
                    <a:pt x="16027" y="41528"/>
                  </a:lnTo>
                  <a:lnTo>
                    <a:pt x="20358" y="36283"/>
                  </a:lnTo>
                  <a:lnTo>
                    <a:pt x="97423" y="36283"/>
                  </a:lnTo>
                  <a:lnTo>
                    <a:pt x="94617" y="32219"/>
                  </a:lnTo>
                  <a:lnTo>
                    <a:pt x="51689" y="32219"/>
                  </a:lnTo>
                  <a:lnTo>
                    <a:pt x="50054" y="29768"/>
                  </a:lnTo>
                  <a:lnTo>
                    <a:pt x="14693" y="29768"/>
                  </a:lnTo>
                  <a:lnTo>
                    <a:pt x="14693" y="24307"/>
                  </a:lnTo>
                  <a:close/>
                </a:path>
                <a:path w="622935" h="91440">
                  <a:moveTo>
                    <a:pt x="66751" y="36283"/>
                  </a:moveTo>
                  <a:lnTo>
                    <a:pt x="37719" y="36283"/>
                  </a:lnTo>
                  <a:lnTo>
                    <a:pt x="42176" y="42913"/>
                  </a:lnTo>
                  <a:lnTo>
                    <a:pt x="42176" y="88861"/>
                  </a:lnTo>
                  <a:lnTo>
                    <a:pt x="58191" y="88861"/>
                  </a:lnTo>
                  <a:lnTo>
                    <a:pt x="58191" y="38734"/>
                  </a:lnTo>
                  <a:lnTo>
                    <a:pt x="66751" y="36283"/>
                  </a:lnTo>
                  <a:close/>
                </a:path>
                <a:path w="622935" h="91440">
                  <a:moveTo>
                    <a:pt x="97423" y="36283"/>
                  </a:moveTo>
                  <a:lnTo>
                    <a:pt x="80251" y="36283"/>
                  </a:lnTo>
                  <a:lnTo>
                    <a:pt x="84340" y="42341"/>
                  </a:lnTo>
                  <a:lnTo>
                    <a:pt x="84340" y="88861"/>
                  </a:lnTo>
                  <a:lnTo>
                    <a:pt x="100368" y="88861"/>
                  </a:lnTo>
                  <a:lnTo>
                    <a:pt x="100368" y="50012"/>
                  </a:lnTo>
                  <a:lnTo>
                    <a:pt x="98131" y="37308"/>
                  </a:lnTo>
                  <a:lnTo>
                    <a:pt x="97423" y="36283"/>
                  </a:lnTo>
                  <a:close/>
                </a:path>
                <a:path w="622935" h="91440">
                  <a:moveTo>
                    <a:pt x="73253" y="22097"/>
                  </a:moveTo>
                  <a:lnTo>
                    <a:pt x="64223" y="22097"/>
                  </a:lnTo>
                  <a:lnTo>
                    <a:pt x="57111" y="24891"/>
                  </a:lnTo>
                  <a:lnTo>
                    <a:pt x="51689" y="32219"/>
                  </a:lnTo>
                  <a:lnTo>
                    <a:pt x="94617" y="32219"/>
                  </a:lnTo>
                  <a:lnTo>
                    <a:pt x="92144" y="28640"/>
                  </a:lnTo>
                  <a:lnTo>
                    <a:pt x="83490" y="23678"/>
                  </a:lnTo>
                  <a:lnTo>
                    <a:pt x="73253" y="22097"/>
                  </a:lnTo>
                  <a:close/>
                </a:path>
                <a:path w="622935" h="91440">
                  <a:moveTo>
                    <a:pt x="40487" y="22097"/>
                  </a:moveTo>
                  <a:lnTo>
                    <a:pt x="24574" y="22097"/>
                  </a:lnTo>
                  <a:lnTo>
                    <a:pt x="18199" y="24777"/>
                  </a:lnTo>
                  <a:lnTo>
                    <a:pt x="14935" y="29768"/>
                  </a:lnTo>
                  <a:lnTo>
                    <a:pt x="50054" y="29768"/>
                  </a:lnTo>
                  <a:lnTo>
                    <a:pt x="47345" y="25704"/>
                  </a:lnTo>
                  <a:lnTo>
                    <a:pt x="40487" y="22097"/>
                  </a:lnTo>
                  <a:close/>
                </a:path>
                <a:path w="622935" h="91440">
                  <a:moveTo>
                    <a:pt x="228130" y="22097"/>
                  </a:moveTo>
                  <a:lnTo>
                    <a:pt x="220052" y="22097"/>
                  </a:lnTo>
                  <a:lnTo>
                    <a:pt x="207195" y="24616"/>
                  </a:lnTo>
                  <a:lnTo>
                    <a:pt x="196181" y="31692"/>
                  </a:lnTo>
                  <a:lnTo>
                    <a:pt x="188490" y="42607"/>
                  </a:lnTo>
                  <a:lnTo>
                    <a:pt x="185597" y="56641"/>
                  </a:lnTo>
                  <a:lnTo>
                    <a:pt x="188298" y="70099"/>
                  </a:lnTo>
                  <a:lnTo>
                    <a:pt x="195640" y="80995"/>
                  </a:lnTo>
                  <a:lnTo>
                    <a:pt x="206482" y="88294"/>
                  </a:lnTo>
                  <a:lnTo>
                    <a:pt x="219684" y="90957"/>
                  </a:lnTo>
                  <a:lnTo>
                    <a:pt x="228485" y="90957"/>
                  </a:lnTo>
                  <a:lnTo>
                    <a:pt x="236677" y="87464"/>
                  </a:lnTo>
                  <a:lnTo>
                    <a:pt x="241020" y="80949"/>
                  </a:lnTo>
                  <a:lnTo>
                    <a:pt x="255955" y="80949"/>
                  </a:lnTo>
                  <a:lnTo>
                    <a:pt x="255955" y="76758"/>
                  </a:lnTo>
                  <a:lnTo>
                    <a:pt x="221373" y="76758"/>
                  </a:lnTo>
                  <a:lnTo>
                    <a:pt x="213608" y="75128"/>
                  </a:lnTo>
                  <a:lnTo>
                    <a:pt x="207335" y="70685"/>
                  </a:lnTo>
                  <a:lnTo>
                    <a:pt x="203141" y="64103"/>
                  </a:lnTo>
                  <a:lnTo>
                    <a:pt x="201612" y="56057"/>
                  </a:lnTo>
                  <a:lnTo>
                    <a:pt x="203258" y="48456"/>
                  </a:lnTo>
                  <a:lnTo>
                    <a:pt x="207640" y="42160"/>
                  </a:lnTo>
                  <a:lnTo>
                    <a:pt x="213919" y="37869"/>
                  </a:lnTo>
                  <a:lnTo>
                    <a:pt x="221259" y="36283"/>
                  </a:lnTo>
                  <a:lnTo>
                    <a:pt x="255955" y="36283"/>
                  </a:lnTo>
                  <a:lnTo>
                    <a:pt x="255955" y="30010"/>
                  </a:lnTo>
                  <a:lnTo>
                    <a:pt x="239928" y="30010"/>
                  </a:lnTo>
                  <a:lnTo>
                    <a:pt x="234022" y="24307"/>
                  </a:lnTo>
                  <a:lnTo>
                    <a:pt x="228130" y="22097"/>
                  </a:lnTo>
                  <a:close/>
                </a:path>
                <a:path w="622935" h="91440">
                  <a:moveTo>
                    <a:pt x="255955" y="80949"/>
                  </a:moveTo>
                  <a:lnTo>
                    <a:pt x="241261" y="80949"/>
                  </a:lnTo>
                  <a:lnTo>
                    <a:pt x="241261" y="88861"/>
                  </a:lnTo>
                  <a:lnTo>
                    <a:pt x="255955" y="88861"/>
                  </a:lnTo>
                  <a:lnTo>
                    <a:pt x="255955" y="80949"/>
                  </a:lnTo>
                  <a:close/>
                </a:path>
                <a:path w="622935" h="91440">
                  <a:moveTo>
                    <a:pt x="255955" y="36283"/>
                  </a:moveTo>
                  <a:lnTo>
                    <a:pt x="221259" y="36283"/>
                  </a:lnTo>
                  <a:lnTo>
                    <a:pt x="229144" y="37941"/>
                  </a:lnTo>
                  <a:lnTo>
                    <a:pt x="235445" y="42391"/>
                  </a:lnTo>
                  <a:lnTo>
                    <a:pt x="239622" y="48847"/>
                  </a:lnTo>
                  <a:lnTo>
                    <a:pt x="241042" y="56057"/>
                  </a:lnTo>
                  <a:lnTo>
                    <a:pt x="241112" y="56641"/>
                  </a:lnTo>
                  <a:lnTo>
                    <a:pt x="239572" y="64350"/>
                  </a:lnTo>
                  <a:lnTo>
                    <a:pt x="235321" y="70786"/>
                  </a:lnTo>
                  <a:lnTo>
                    <a:pt x="229036" y="75151"/>
                  </a:lnTo>
                  <a:lnTo>
                    <a:pt x="221373" y="76758"/>
                  </a:lnTo>
                  <a:lnTo>
                    <a:pt x="255955" y="76758"/>
                  </a:lnTo>
                  <a:lnTo>
                    <a:pt x="255955" y="36283"/>
                  </a:lnTo>
                  <a:close/>
                </a:path>
                <a:path w="622935" h="91440">
                  <a:moveTo>
                    <a:pt x="255955" y="0"/>
                  </a:moveTo>
                  <a:lnTo>
                    <a:pt x="239928" y="0"/>
                  </a:lnTo>
                  <a:lnTo>
                    <a:pt x="239928" y="30010"/>
                  </a:lnTo>
                  <a:lnTo>
                    <a:pt x="255955" y="30010"/>
                  </a:lnTo>
                  <a:lnTo>
                    <a:pt x="255955" y="0"/>
                  </a:lnTo>
                  <a:close/>
                </a:path>
                <a:path w="622935" h="91440">
                  <a:moveTo>
                    <a:pt x="283578" y="0"/>
                  </a:moveTo>
                  <a:lnTo>
                    <a:pt x="274523" y="0"/>
                  </a:lnTo>
                  <a:lnTo>
                    <a:pt x="270852" y="3543"/>
                  </a:lnTo>
                  <a:lnTo>
                    <a:pt x="270852" y="12280"/>
                  </a:lnTo>
                  <a:lnTo>
                    <a:pt x="274523" y="15824"/>
                  </a:lnTo>
                  <a:lnTo>
                    <a:pt x="283578" y="15824"/>
                  </a:lnTo>
                  <a:lnTo>
                    <a:pt x="287248" y="12280"/>
                  </a:lnTo>
                  <a:lnTo>
                    <a:pt x="287248" y="3543"/>
                  </a:lnTo>
                  <a:lnTo>
                    <a:pt x="283578" y="0"/>
                  </a:lnTo>
                  <a:close/>
                </a:path>
                <a:path w="622935" h="91440">
                  <a:moveTo>
                    <a:pt x="534962" y="24307"/>
                  </a:moveTo>
                  <a:lnTo>
                    <a:pt x="520255" y="24307"/>
                  </a:lnTo>
                  <a:lnTo>
                    <a:pt x="520255" y="88861"/>
                  </a:lnTo>
                  <a:lnTo>
                    <a:pt x="536282" y="88861"/>
                  </a:lnTo>
                  <a:lnTo>
                    <a:pt x="536282" y="42456"/>
                  </a:lnTo>
                  <a:lnTo>
                    <a:pt x="541223" y="37452"/>
                  </a:lnTo>
                  <a:lnTo>
                    <a:pt x="550862" y="37096"/>
                  </a:lnTo>
                  <a:lnTo>
                    <a:pt x="550862" y="30010"/>
                  </a:lnTo>
                  <a:lnTo>
                    <a:pt x="534962" y="30010"/>
                  </a:lnTo>
                  <a:lnTo>
                    <a:pt x="534962" y="24307"/>
                  </a:lnTo>
                  <a:close/>
                </a:path>
                <a:path w="622935" h="91440">
                  <a:moveTo>
                    <a:pt x="550862" y="22097"/>
                  </a:moveTo>
                  <a:lnTo>
                    <a:pt x="542912" y="22097"/>
                  </a:lnTo>
                  <a:lnTo>
                    <a:pt x="539419" y="23964"/>
                  </a:lnTo>
                  <a:lnTo>
                    <a:pt x="535203" y="30010"/>
                  </a:lnTo>
                  <a:lnTo>
                    <a:pt x="550862" y="30010"/>
                  </a:lnTo>
                  <a:lnTo>
                    <a:pt x="550862" y="22097"/>
                  </a:lnTo>
                  <a:close/>
                </a:path>
                <a:path w="622935" h="91440">
                  <a:moveTo>
                    <a:pt x="587946" y="22097"/>
                  </a:moveTo>
                  <a:lnTo>
                    <a:pt x="573861" y="24830"/>
                  </a:lnTo>
                  <a:lnTo>
                    <a:pt x="562722" y="32273"/>
                  </a:lnTo>
                  <a:lnTo>
                    <a:pt x="555401" y="43293"/>
                  </a:lnTo>
                  <a:lnTo>
                    <a:pt x="552767" y="56756"/>
                  </a:lnTo>
                  <a:lnTo>
                    <a:pt x="555453" y="70147"/>
                  </a:lnTo>
                  <a:lnTo>
                    <a:pt x="562871" y="81010"/>
                  </a:lnTo>
                  <a:lnTo>
                    <a:pt x="574064" y="88295"/>
                  </a:lnTo>
                  <a:lnTo>
                    <a:pt x="588073" y="90957"/>
                  </a:lnTo>
                  <a:lnTo>
                    <a:pt x="598504" y="89281"/>
                  </a:lnTo>
                  <a:lnTo>
                    <a:pt x="607920" y="84616"/>
                  </a:lnTo>
                  <a:lnTo>
                    <a:pt x="615484" y="77509"/>
                  </a:lnTo>
                  <a:lnTo>
                    <a:pt x="615890" y="76758"/>
                  </a:lnTo>
                  <a:lnTo>
                    <a:pt x="578192" y="76758"/>
                  </a:lnTo>
                  <a:lnTo>
                    <a:pt x="570839" y="69202"/>
                  </a:lnTo>
                  <a:lnTo>
                    <a:pt x="569633" y="63499"/>
                  </a:lnTo>
                  <a:lnTo>
                    <a:pt x="621563" y="63499"/>
                  </a:lnTo>
                  <a:lnTo>
                    <a:pt x="622173" y="60705"/>
                  </a:lnTo>
                  <a:lnTo>
                    <a:pt x="622528" y="58153"/>
                  </a:lnTo>
                  <a:lnTo>
                    <a:pt x="622528" y="55714"/>
                  </a:lnTo>
                  <a:lnTo>
                    <a:pt x="621584" y="51053"/>
                  </a:lnTo>
                  <a:lnTo>
                    <a:pt x="569150" y="51053"/>
                  </a:lnTo>
                  <a:lnTo>
                    <a:pt x="571690" y="41173"/>
                  </a:lnTo>
                  <a:lnTo>
                    <a:pt x="579158" y="36283"/>
                  </a:lnTo>
                  <a:lnTo>
                    <a:pt x="615571" y="36283"/>
                  </a:lnTo>
                  <a:lnTo>
                    <a:pt x="612514" y="31838"/>
                  </a:lnTo>
                  <a:lnTo>
                    <a:pt x="601536" y="24700"/>
                  </a:lnTo>
                  <a:lnTo>
                    <a:pt x="587946" y="22097"/>
                  </a:lnTo>
                  <a:close/>
                </a:path>
                <a:path w="622935" h="91440">
                  <a:moveTo>
                    <a:pt x="620356" y="68503"/>
                  </a:moveTo>
                  <a:lnTo>
                    <a:pt x="603491" y="68503"/>
                  </a:lnTo>
                  <a:lnTo>
                    <a:pt x="600240" y="74206"/>
                  </a:lnTo>
                  <a:lnTo>
                    <a:pt x="594702" y="76758"/>
                  </a:lnTo>
                  <a:lnTo>
                    <a:pt x="615890" y="76758"/>
                  </a:lnTo>
                  <a:lnTo>
                    <a:pt x="620356" y="68503"/>
                  </a:lnTo>
                  <a:close/>
                </a:path>
                <a:path w="622935" h="91440">
                  <a:moveTo>
                    <a:pt x="615571" y="36283"/>
                  </a:moveTo>
                  <a:lnTo>
                    <a:pt x="597954" y="36283"/>
                  </a:lnTo>
                  <a:lnTo>
                    <a:pt x="604570" y="41757"/>
                  </a:lnTo>
                  <a:lnTo>
                    <a:pt x="606145" y="51053"/>
                  </a:lnTo>
                  <a:lnTo>
                    <a:pt x="621584" y="51053"/>
                  </a:lnTo>
                  <a:lnTo>
                    <a:pt x="619854" y="42511"/>
                  </a:lnTo>
                  <a:lnTo>
                    <a:pt x="615571" y="36283"/>
                  </a:lnTo>
                  <a:close/>
                </a:path>
                <a:path w="622935" h="91440">
                  <a:moveTo>
                    <a:pt x="478802" y="22097"/>
                  </a:moveTo>
                  <a:lnTo>
                    <a:pt x="469404" y="22097"/>
                  </a:lnTo>
                  <a:lnTo>
                    <a:pt x="455983" y="24789"/>
                  </a:lnTo>
                  <a:lnTo>
                    <a:pt x="445376" y="32115"/>
                  </a:lnTo>
                  <a:lnTo>
                    <a:pt x="438407" y="42950"/>
                  </a:lnTo>
                  <a:lnTo>
                    <a:pt x="435902" y="56172"/>
                  </a:lnTo>
                  <a:lnTo>
                    <a:pt x="438323" y="69852"/>
                  </a:lnTo>
                  <a:lnTo>
                    <a:pt x="445058" y="80894"/>
                  </a:lnTo>
                  <a:lnTo>
                    <a:pt x="455318" y="88270"/>
                  </a:lnTo>
                  <a:lnTo>
                    <a:pt x="468312" y="90957"/>
                  </a:lnTo>
                  <a:lnTo>
                    <a:pt x="474748" y="90225"/>
                  </a:lnTo>
                  <a:lnTo>
                    <a:pt x="481193" y="88163"/>
                  </a:lnTo>
                  <a:lnTo>
                    <a:pt x="487071" y="84967"/>
                  </a:lnTo>
                  <a:lnTo>
                    <a:pt x="491807" y="80835"/>
                  </a:lnTo>
                  <a:lnTo>
                    <a:pt x="506514" y="80835"/>
                  </a:lnTo>
                  <a:lnTo>
                    <a:pt x="506514" y="76758"/>
                  </a:lnTo>
                  <a:lnTo>
                    <a:pt x="471817" y="76758"/>
                  </a:lnTo>
                  <a:lnTo>
                    <a:pt x="463931" y="75172"/>
                  </a:lnTo>
                  <a:lnTo>
                    <a:pt x="457625" y="70872"/>
                  </a:lnTo>
                  <a:lnTo>
                    <a:pt x="453443" y="64542"/>
                  </a:lnTo>
                  <a:lnTo>
                    <a:pt x="451929" y="56870"/>
                  </a:lnTo>
                  <a:lnTo>
                    <a:pt x="453441" y="48799"/>
                  </a:lnTo>
                  <a:lnTo>
                    <a:pt x="457609" y="42262"/>
                  </a:lnTo>
                  <a:lnTo>
                    <a:pt x="463877" y="37882"/>
                  </a:lnTo>
                  <a:lnTo>
                    <a:pt x="471690" y="36283"/>
                  </a:lnTo>
                  <a:lnTo>
                    <a:pt x="506514" y="36283"/>
                  </a:lnTo>
                  <a:lnTo>
                    <a:pt x="506514" y="32448"/>
                  </a:lnTo>
                  <a:lnTo>
                    <a:pt x="491578" y="32448"/>
                  </a:lnTo>
                  <a:lnTo>
                    <a:pt x="488073" y="27444"/>
                  </a:lnTo>
                  <a:lnTo>
                    <a:pt x="478802" y="22097"/>
                  </a:lnTo>
                  <a:close/>
                </a:path>
                <a:path w="622935" h="91440">
                  <a:moveTo>
                    <a:pt x="506514" y="80835"/>
                  </a:moveTo>
                  <a:lnTo>
                    <a:pt x="491807" y="80835"/>
                  </a:lnTo>
                  <a:lnTo>
                    <a:pt x="491807" y="88861"/>
                  </a:lnTo>
                  <a:lnTo>
                    <a:pt x="506514" y="88861"/>
                  </a:lnTo>
                  <a:lnTo>
                    <a:pt x="506514" y="80835"/>
                  </a:lnTo>
                  <a:close/>
                </a:path>
                <a:path w="622935" h="91440">
                  <a:moveTo>
                    <a:pt x="506514" y="36283"/>
                  </a:moveTo>
                  <a:lnTo>
                    <a:pt x="471690" y="36283"/>
                  </a:lnTo>
                  <a:lnTo>
                    <a:pt x="479639" y="37841"/>
                  </a:lnTo>
                  <a:lnTo>
                    <a:pt x="485846" y="42114"/>
                  </a:lnTo>
                  <a:lnTo>
                    <a:pt x="489884" y="48505"/>
                  </a:lnTo>
                  <a:lnTo>
                    <a:pt x="491280" y="56172"/>
                  </a:lnTo>
                  <a:lnTo>
                    <a:pt x="491242" y="56870"/>
                  </a:lnTo>
                  <a:lnTo>
                    <a:pt x="489919" y="64253"/>
                  </a:lnTo>
                  <a:lnTo>
                    <a:pt x="485952" y="70729"/>
                  </a:lnTo>
                  <a:lnTo>
                    <a:pt x="479794" y="75133"/>
                  </a:lnTo>
                  <a:lnTo>
                    <a:pt x="471817" y="76758"/>
                  </a:lnTo>
                  <a:lnTo>
                    <a:pt x="506514" y="76758"/>
                  </a:lnTo>
                  <a:lnTo>
                    <a:pt x="506514" y="36283"/>
                  </a:lnTo>
                  <a:close/>
                </a:path>
                <a:path w="622935" h="91440">
                  <a:moveTo>
                    <a:pt x="506514" y="24307"/>
                  </a:moveTo>
                  <a:lnTo>
                    <a:pt x="491807" y="24307"/>
                  </a:lnTo>
                  <a:lnTo>
                    <a:pt x="491807" y="32448"/>
                  </a:lnTo>
                  <a:lnTo>
                    <a:pt x="506514" y="32448"/>
                  </a:lnTo>
                  <a:lnTo>
                    <a:pt x="506514" y="24307"/>
                  </a:lnTo>
                  <a:close/>
                </a:path>
                <a:path w="622935" h="91440">
                  <a:moveTo>
                    <a:pt x="287058" y="24307"/>
                  </a:moveTo>
                  <a:lnTo>
                    <a:pt x="271030" y="24307"/>
                  </a:lnTo>
                  <a:lnTo>
                    <a:pt x="271030" y="88849"/>
                  </a:lnTo>
                  <a:lnTo>
                    <a:pt x="287058" y="88849"/>
                  </a:lnTo>
                  <a:lnTo>
                    <a:pt x="287058" y="24307"/>
                  </a:lnTo>
                  <a:close/>
                </a:path>
                <a:path w="622935" h="91440">
                  <a:moveTo>
                    <a:pt x="312902" y="24307"/>
                  </a:moveTo>
                  <a:lnTo>
                    <a:pt x="295071" y="24307"/>
                  </a:lnTo>
                  <a:lnTo>
                    <a:pt x="328193" y="90957"/>
                  </a:lnTo>
                  <a:lnTo>
                    <a:pt x="345339" y="57530"/>
                  </a:lnTo>
                  <a:lnTo>
                    <a:pt x="328637" y="57530"/>
                  </a:lnTo>
                  <a:lnTo>
                    <a:pt x="312902" y="24307"/>
                  </a:lnTo>
                  <a:close/>
                </a:path>
                <a:path w="622935" h="91440">
                  <a:moveTo>
                    <a:pt x="396798" y="22097"/>
                  </a:moveTo>
                  <a:lnTo>
                    <a:pt x="382981" y="24823"/>
                  </a:lnTo>
                  <a:lnTo>
                    <a:pt x="371725" y="32216"/>
                  </a:lnTo>
                  <a:lnTo>
                    <a:pt x="364151" y="43100"/>
                  </a:lnTo>
                  <a:lnTo>
                    <a:pt x="361378" y="56299"/>
                  </a:lnTo>
                  <a:lnTo>
                    <a:pt x="364153" y="69708"/>
                  </a:lnTo>
                  <a:lnTo>
                    <a:pt x="371740" y="80733"/>
                  </a:lnTo>
                  <a:lnTo>
                    <a:pt x="383029" y="88206"/>
                  </a:lnTo>
                  <a:lnTo>
                    <a:pt x="396913" y="90957"/>
                  </a:lnTo>
                  <a:lnTo>
                    <a:pt x="407807" y="89416"/>
                  </a:lnTo>
                  <a:lnTo>
                    <a:pt x="417279" y="84920"/>
                  </a:lnTo>
                  <a:lnTo>
                    <a:pt x="424943" y="77653"/>
                  </a:lnTo>
                  <a:lnTo>
                    <a:pt x="425440" y="76758"/>
                  </a:lnTo>
                  <a:lnTo>
                    <a:pt x="397522" y="76758"/>
                  </a:lnTo>
                  <a:lnTo>
                    <a:pt x="389552" y="75215"/>
                  </a:lnTo>
                  <a:lnTo>
                    <a:pt x="383173" y="70958"/>
                  </a:lnTo>
                  <a:lnTo>
                    <a:pt x="378940" y="64542"/>
                  </a:lnTo>
                  <a:lnTo>
                    <a:pt x="377405" y="56527"/>
                  </a:lnTo>
                  <a:lnTo>
                    <a:pt x="378842" y="48505"/>
                  </a:lnTo>
                  <a:lnTo>
                    <a:pt x="382854" y="42086"/>
                  </a:lnTo>
                  <a:lnTo>
                    <a:pt x="388989" y="37827"/>
                  </a:lnTo>
                  <a:lnTo>
                    <a:pt x="396798" y="36283"/>
                  </a:lnTo>
                  <a:lnTo>
                    <a:pt x="425386" y="36283"/>
                  </a:lnTo>
                  <a:lnTo>
                    <a:pt x="425095" y="35738"/>
                  </a:lnTo>
                  <a:lnTo>
                    <a:pt x="417312" y="28320"/>
                  </a:lnTo>
                  <a:lnTo>
                    <a:pt x="407677" y="23693"/>
                  </a:lnTo>
                  <a:lnTo>
                    <a:pt x="396798" y="22097"/>
                  </a:lnTo>
                  <a:close/>
                </a:path>
                <a:path w="622935" h="91440">
                  <a:moveTo>
                    <a:pt x="430415" y="67805"/>
                  </a:moveTo>
                  <a:lnTo>
                    <a:pt x="412343" y="67805"/>
                  </a:lnTo>
                  <a:lnTo>
                    <a:pt x="408965" y="73037"/>
                  </a:lnTo>
                  <a:lnTo>
                    <a:pt x="404152" y="76758"/>
                  </a:lnTo>
                  <a:lnTo>
                    <a:pt x="425440" y="76758"/>
                  </a:lnTo>
                  <a:lnTo>
                    <a:pt x="430415" y="67805"/>
                  </a:lnTo>
                  <a:close/>
                </a:path>
                <a:path w="622935" h="91440">
                  <a:moveTo>
                    <a:pt x="362381" y="24307"/>
                  </a:moveTo>
                  <a:lnTo>
                    <a:pt x="344398" y="24307"/>
                  </a:lnTo>
                  <a:lnTo>
                    <a:pt x="328637" y="57530"/>
                  </a:lnTo>
                  <a:lnTo>
                    <a:pt x="345339" y="57530"/>
                  </a:lnTo>
                  <a:lnTo>
                    <a:pt x="362381" y="24307"/>
                  </a:lnTo>
                  <a:close/>
                </a:path>
                <a:path w="622935" h="91440">
                  <a:moveTo>
                    <a:pt x="425386" y="36283"/>
                  </a:moveTo>
                  <a:lnTo>
                    <a:pt x="404152" y="36283"/>
                  </a:lnTo>
                  <a:lnTo>
                    <a:pt x="408851" y="39662"/>
                  </a:lnTo>
                  <a:lnTo>
                    <a:pt x="412343" y="45707"/>
                  </a:lnTo>
                  <a:lnTo>
                    <a:pt x="430415" y="45707"/>
                  </a:lnTo>
                  <a:lnTo>
                    <a:pt x="425386" y="36283"/>
                  </a:lnTo>
                  <a:close/>
                </a:path>
              </a:pathLst>
            </a:custGeom>
            <a:solidFill>
              <a:srgbClr val="00293A"/>
            </a:solidFill>
          </p:spPr>
          <p:txBody>
            <a:bodyPr wrap="square" lIns="0" tIns="0" rIns="0" bIns="0" rtlCol="0"/>
            <a:lstStyle/>
            <a:p>
              <a:endParaRPr/>
            </a:p>
          </p:txBody>
        </p:sp>
      </p:grpSp>
    </p:spTree>
    <p:extLst>
      <p:ext uri="{BB962C8B-B14F-4D97-AF65-F5344CB8AC3E}">
        <p14:creationId xmlns:p14="http://schemas.microsoft.com/office/powerpoint/2010/main" val="45407903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CDDE5B-7435-4A4A-9962-08229C09DFC0}"/>
              </a:ext>
            </a:extLst>
          </p:cNvPr>
          <p:cNvSpPr>
            <a:spLocks noGrp="1"/>
          </p:cNvSpPr>
          <p:nvPr>
            <p:ph type="title"/>
          </p:nvPr>
        </p:nvSpPr>
        <p:spPr>
          <a:xfrm>
            <a:off x="416967" y="416966"/>
            <a:ext cx="13803782" cy="822960"/>
          </a:xfrm>
          <a:prstGeom prst="rect">
            <a:avLst/>
          </a:prstGeom>
        </p:spPr>
        <p:txBody>
          <a:bodyPr vert="horz" lIns="0" tIns="0" rIns="0" bIns="0" rtlCol="0" anchor="t" anchorCtr="0">
            <a:normAutofit/>
          </a:bodyPr>
          <a:lstStyle/>
          <a:p>
            <a:r>
              <a:rPr lang="en-US" dirty="0"/>
              <a:t>Click to add content</a:t>
            </a:r>
          </a:p>
        </p:txBody>
      </p:sp>
      <p:sp>
        <p:nvSpPr>
          <p:cNvPr id="3" name="Text Placeholder 2">
            <a:extLst>
              <a:ext uri="{FF2B5EF4-FFF2-40B4-BE49-F238E27FC236}">
                <a16:creationId xmlns:a16="http://schemas.microsoft.com/office/drawing/2014/main" id="{E53CD620-96F8-40D8-B0D0-D81752A0B18F}"/>
              </a:ext>
            </a:extLst>
          </p:cNvPr>
          <p:cNvSpPr>
            <a:spLocks noGrp="1"/>
          </p:cNvSpPr>
          <p:nvPr>
            <p:ph type="body" idx="1"/>
          </p:nvPr>
        </p:nvSpPr>
        <p:spPr>
          <a:xfrm>
            <a:off x="416967" y="1514246"/>
            <a:ext cx="13803782" cy="5760720"/>
          </a:xfrm>
          <a:prstGeom prst="rect">
            <a:avLst/>
          </a:prstGeom>
        </p:spPr>
        <p:txBody>
          <a:bodyPr vert="horz" lIns="0" tIns="0" rIns="0" bIns="0" rtlCol="0">
            <a:normAutofit/>
          </a:bodyPr>
          <a:lstStyle/>
          <a:p>
            <a:pPr lvl="0"/>
            <a:r>
              <a:rPr lang="en-US" dirty="0"/>
              <a:t>Click to add content</a:t>
            </a:r>
          </a:p>
          <a:p>
            <a:pPr lvl="1"/>
            <a:r>
              <a:rPr lang="en-US" dirty="0"/>
              <a:t>Second level</a:t>
            </a:r>
          </a:p>
          <a:p>
            <a:pPr lvl="2"/>
            <a:r>
              <a:rPr lang="en-US" dirty="0"/>
              <a:t>Third Level</a:t>
            </a:r>
          </a:p>
          <a:p>
            <a:pPr lvl="3"/>
            <a:r>
              <a:rPr lang="en-US" dirty="0"/>
              <a:t>Fourth Level</a:t>
            </a:r>
          </a:p>
        </p:txBody>
      </p:sp>
      <p:sp>
        <p:nvSpPr>
          <p:cNvPr id="7" name="Slide Number Placeholder 12">
            <a:extLst>
              <a:ext uri="{FF2B5EF4-FFF2-40B4-BE49-F238E27FC236}">
                <a16:creationId xmlns:a16="http://schemas.microsoft.com/office/drawing/2014/main" id="{54C06AA8-EDCF-3843-8ADD-B621344B5C3E}"/>
              </a:ext>
            </a:extLst>
          </p:cNvPr>
          <p:cNvSpPr>
            <a:spLocks noGrp="1"/>
          </p:cNvSpPr>
          <p:nvPr>
            <p:ph type="sldNum" sz="quarter" idx="4"/>
          </p:nvPr>
        </p:nvSpPr>
        <p:spPr>
          <a:xfrm>
            <a:off x="13781837" y="7728223"/>
            <a:ext cx="438912" cy="274320"/>
          </a:xfrm>
          <a:prstGeom prst="rect">
            <a:avLst/>
          </a:prstGeom>
        </p:spPr>
        <p:txBody>
          <a:bodyPr/>
          <a:lstStyle>
            <a:lvl1pPr algn="r">
              <a:defRPr sz="960" b="0" i="0">
                <a:solidFill>
                  <a:schemeClr val="tx2"/>
                </a:solidFill>
                <a:latin typeface="Proxima Nova" panose="02000506030000020004" pitchFamily="2" charset="0"/>
              </a:defRPr>
            </a:lvl1pPr>
          </a:lstStyle>
          <a:p>
            <a:pPr marL="38100">
              <a:spcBef>
                <a:spcPts val="25"/>
              </a:spcBef>
            </a:pPr>
            <a:fld id="{81D60167-4931-47E6-BA6A-407CBD079E47}" type="slidenum">
              <a:rPr lang="en-US" smtClean="0"/>
              <a:pPr marL="38100">
                <a:spcBef>
                  <a:spcPts val="25"/>
                </a:spcBef>
              </a:pPr>
              <a:t>‹#›</a:t>
            </a:fld>
            <a:endParaRPr lang="en-US" dirty="0"/>
          </a:p>
        </p:txBody>
      </p:sp>
      <p:sp>
        <p:nvSpPr>
          <p:cNvPr id="9" name="Footer Placeholder 8">
            <a:extLst>
              <a:ext uri="{FF2B5EF4-FFF2-40B4-BE49-F238E27FC236}">
                <a16:creationId xmlns:a16="http://schemas.microsoft.com/office/drawing/2014/main" id="{B515E480-4752-FC4E-AEC3-886B1925929F}"/>
              </a:ext>
            </a:extLst>
          </p:cNvPr>
          <p:cNvSpPr>
            <a:spLocks noGrp="1"/>
          </p:cNvSpPr>
          <p:nvPr>
            <p:ph type="ftr" sz="quarter" idx="3"/>
          </p:nvPr>
        </p:nvSpPr>
        <p:spPr>
          <a:xfrm>
            <a:off x="851002" y="7646308"/>
            <a:ext cx="12870540" cy="438150"/>
          </a:xfrm>
          <a:prstGeom prst="rect">
            <a:avLst/>
          </a:prstGeom>
        </p:spPr>
        <p:txBody>
          <a:bodyPr vert="horz" lIns="91440" tIns="45720" rIns="91440" bIns="45720" rtlCol="0" anchor="ctr"/>
          <a:lstStyle>
            <a:lvl1pPr algn="ctr">
              <a:defRPr sz="960" b="0" i="0">
                <a:solidFill>
                  <a:schemeClr val="tx2"/>
                </a:solidFill>
                <a:latin typeface="Proxima Nova" panose="02000506030000020004" pitchFamily="2" charset="0"/>
              </a:defRPr>
            </a:lvl1pPr>
          </a:lstStyle>
          <a:p>
            <a:endParaRPr lang="en-US"/>
          </a:p>
        </p:txBody>
      </p:sp>
    </p:spTree>
    <p:extLst>
      <p:ext uri="{BB962C8B-B14F-4D97-AF65-F5344CB8AC3E}">
        <p14:creationId xmlns:p14="http://schemas.microsoft.com/office/powerpoint/2010/main" val="3307492040"/>
      </p:ext>
    </p:extLst>
  </p:cSld>
  <p:clrMap bg1="lt1" tx1="dk1" bg2="lt2" tx2="dk2" accent1="accent1" accent2="accent2" accent3="accent3" accent4="accent4" accent5="accent5" accent6="accent6" hlink="hlink" folHlink="folHlink"/>
  <p:sldLayoutIdLst>
    <p:sldLayoutId id="2147483711" r:id="rId1"/>
    <p:sldLayoutId id="2147483668" r:id="rId2"/>
    <p:sldLayoutId id="2147483705" r:id="rId3"/>
    <p:sldLayoutId id="2147483706" r:id="rId4"/>
    <p:sldLayoutId id="2147483707" r:id="rId5"/>
    <p:sldLayoutId id="2147483710" r:id="rId6"/>
    <p:sldLayoutId id="2147483670" r:id="rId7"/>
    <p:sldLayoutId id="2147483733" r:id="rId8"/>
    <p:sldLayoutId id="2147483675" r:id="rId9"/>
    <p:sldLayoutId id="2147483729" r:id="rId10"/>
    <p:sldLayoutId id="2147483671" r:id="rId11"/>
    <p:sldLayoutId id="2147483712" r:id="rId12"/>
    <p:sldLayoutId id="2147483713" r:id="rId13"/>
    <p:sldLayoutId id="2147483714" r:id="rId14"/>
    <p:sldLayoutId id="2147483715" r:id="rId15"/>
    <p:sldLayoutId id="2147483669" r:id="rId16"/>
    <p:sldLayoutId id="2147483716" r:id="rId17"/>
    <p:sldLayoutId id="2147483717" r:id="rId18"/>
    <p:sldLayoutId id="2147483718" r:id="rId19"/>
    <p:sldLayoutId id="2147483719" r:id="rId20"/>
    <p:sldLayoutId id="2147483720" r:id="rId21"/>
    <p:sldLayoutId id="2147483721" r:id="rId22"/>
    <p:sldLayoutId id="2147483677" r:id="rId23"/>
    <p:sldLayoutId id="2147483724" r:id="rId24"/>
    <p:sldLayoutId id="2147483722" r:id="rId25"/>
    <p:sldLayoutId id="2147483723" r:id="rId26"/>
    <p:sldLayoutId id="2147483678" r:id="rId27"/>
    <p:sldLayoutId id="2147483735" r:id="rId28"/>
    <p:sldLayoutId id="2147483736" r:id="rId29"/>
    <p:sldLayoutId id="2147483741" r:id="rId30"/>
    <p:sldLayoutId id="2147483725" r:id="rId31"/>
    <p:sldLayoutId id="2147483734" r:id="rId32"/>
    <p:sldLayoutId id="2147483745" r:id="rId33"/>
    <p:sldLayoutId id="2147483746" r:id="rId34"/>
    <p:sldLayoutId id="2147483747" r:id="rId35"/>
    <p:sldLayoutId id="2147483748" r:id="rId36"/>
    <p:sldLayoutId id="2147483726" r:id="rId37"/>
    <p:sldLayoutId id="2147483727" r:id="rId38"/>
    <p:sldLayoutId id="2147483728" r:id="rId39"/>
    <p:sldLayoutId id="2147483676" r:id="rId40"/>
    <p:sldLayoutId id="2147483730" r:id="rId41"/>
    <p:sldLayoutId id="2147483731" r:id="rId42"/>
    <p:sldLayoutId id="2147483740" r:id="rId43"/>
    <p:sldLayoutId id="2147483742" r:id="rId44"/>
    <p:sldLayoutId id="2147483737" r:id="rId45"/>
    <p:sldLayoutId id="2147483749" r:id="rId46"/>
  </p:sldLayoutIdLst>
  <p:hf hdr="0" dt="0"/>
  <p:txStyles>
    <p:titleStyle>
      <a:lvl1pPr algn="l" defTabSz="1097280" rtl="0" eaLnBrk="1" latinLnBrk="0" hangingPunct="1">
        <a:lnSpc>
          <a:spcPct val="100000"/>
        </a:lnSpc>
        <a:spcBef>
          <a:spcPct val="0"/>
        </a:spcBef>
        <a:buNone/>
        <a:defRPr sz="3600" b="0" i="0" kern="1200">
          <a:solidFill>
            <a:schemeClr val="accent1"/>
          </a:solidFill>
          <a:latin typeface="Arial" panose="020B0604020202020204" pitchFamily="34" charset="0"/>
          <a:ea typeface="+mj-ea"/>
          <a:cs typeface="Arial" panose="020B0604020202020204" pitchFamily="34" charset="0"/>
        </a:defRPr>
      </a:lvl1pPr>
    </p:titleStyle>
    <p:bodyStyle>
      <a:lvl1pPr marL="276226" indent="-276226" algn="l" defTabSz="1097280" rtl="0" eaLnBrk="1" latinLnBrk="0" hangingPunct="1">
        <a:lnSpc>
          <a:spcPct val="100000"/>
        </a:lnSpc>
        <a:spcBef>
          <a:spcPts val="1200"/>
        </a:spcBef>
        <a:buClr>
          <a:schemeClr val="accent3"/>
        </a:buClr>
        <a:buFont typeface="Arial" panose="020B0604020202020204" pitchFamily="34" charset="0"/>
        <a:buChar char="•"/>
        <a:tabLst/>
        <a:defRPr sz="2800" b="0" i="0" kern="1200">
          <a:solidFill>
            <a:schemeClr val="tx1"/>
          </a:solidFill>
          <a:latin typeface="Arial" panose="020B0604020202020204" pitchFamily="34" charset="0"/>
          <a:ea typeface="+mn-ea"/>
          <a:cs typeface="Arial" panose="020B0604020202020204" pitchFamily="34" charset="0"/>
        </a:defRPr>
      </a:lvl1pPr>
      <a:lvl2pPr marL="560070" indent="-280036" algn="l" defTabSz="1097280" rtl="0" eaLnBrk="1" latinLnBrk="0" hangingPunct="1">
        <a:lnSpc>
          <a:spcPct val="100000"/>
        </a:lnSpc>
        <a:spcBef>
          <a:spcPts val="600"/>
        </a:spcBef>
        <a:buClr>
          <a:schemeClr val="accent3"/>
        </a:buClr>
        <a:buFont typeface="Courier New" panose="02070309020205020404" pitchFamily="49" charset="0"/>
        <a:buChar char="o"/>
        <a:tabLst/>
        <a:defRPr sz="2600" b="0" i="0" kern="1200">
          <a:solidFill>
            <a:schemeClr val="tx1"/>
          </a:solidFill>
          <a:latin typeface="Arial" panose="020B0604020202020204" pitchFamily="34" charset="0"/>
          <a:ea typeface="+mn-ea"/>
          <a:cs typeface="Arial" panose="020B0604020202020204" pitchFamily="34" charset="0"/>
        </a:defRPr>
      </a:lvl2pPr>
      <a:lvl3pPr marL="828676" indent="-268606" algn="l" defTabSz="1097280" rtl="0" eaLnBrk="1" latinLnBrk="0" hangingPunct="1">
        <a:lnSpc>
          <a:spcPct val="100000"/>
        </a:lnSpc>
        <a:spcBef>
          <a:spcPts val="600"/>
        </a:spcBef>
        <a:buClr>
          <a:schemeClr val="accent3"/>
        </a:buClr>
        <a:buFont typeface="Wingdings" pitchFamily="2" charset="2"/>
        <a:buChar char="§"/>
        <a:tabLst/>
        <a:defRPr sz="2400" b="0" i="0" kern="1200">
          <a:solidFill>
            <a:schemeClr val="tx1"/>
          </a:solidFill>
          <a:latin typeface="Arial" panose="020B0604020202020204" pitchFamily="34" charset="0"/>
          <a:ea typeface="+mn-ea"/>
          <a:cs typeface="Arial" panose="020B0604020202020204" pitchFamily="34" charset="0"/>
        </a:defRPr>
      </a:lvl3pPr>
      <a:lvl4pPr marL="1108710" indent="-280036" algn="l" defTabSz="1097280" rtl="0" eaLnBrk="1" latinLnBrk="0" hangingPunct="1">
        <a:lnSpc>
          <a:spcPct val="100000"/>
        </a:lnSpc>
        <a:spcBef>
          <a:spcPts val="600"/>
        </a:spcBef>
        <a:buClr>
          <a:schemeClr val="accent3"/>
        </a:buClr>
        <a:buFont typeface="System Font Regular"/>
        <a:buChar char="-"/>
        <a:tabLst/>
        <a:defRPr sz="2200" b="0" i="0" kern="1200">
          <a:solidFill>
            <a:schemeClr val="tx1"/>
          </a:solidFill>
          <a:latin typeface="Arial" panose="020B0604020202020204" pitchFamily="34" charset="0"/>
          <a:ea typeface="+mn-ea"/>
          <a:cs typeface="Arial" panose="020B0604020202020204" pitchFamily="34" charset="0"/>
        </a:defRPr>
      </a:lvl4pPr>
      <a:lvl5pPr marL="1108710" indent="268606" algn="l" defTabSz="1097280" rtl="0" eaLnBrk="1" latinLnBrk="0" hangingPunct="1">
        <a:lnSpc>
          <a:spcPct val="100000"/>
        </a:lnSpc>
        <a:spcBef>
          <a:spcPts val="600"/>
        </a:spcBef>
        <a:buClr>
          <a:schemeClr val="accent1"/>
        </a:buClr>
        <a:buFont typeface="Arial" panose="020B0604020202020204" pitchFamily="34" charset="0"/>
        <a:buChar char="•"/>
        <a:tabLst/>
        <a:defRPr sz="1920" kern="1200">
          <a:solidFill>
            <a:schemeClr val="tx1"/>
          </a:solidFill>
          <a:latin typeface="+mn-lt"/>
          <a:ea typeface="+mn-ea"/>
          <a:cs typeface="+mn-cs"/>
        </a:defRPr>
      </a:lvl5pPr>
      <a:lvl6pPr marL="548640" indent="0" algn="l" defTabSz="1097280" rtl="0" eaLnBrk="1" latinLnBrk="0" hangingPunct="1">
        <a:lnSpc>
          <a:spcPct val="90000"/>
        </a:lnSpc>
        <a:spcBef>
          <a:spcPts val="600"/>
        </a:spcBef>
        <a:buFont typeface="Arial" panose="020B0604020202020204" pitchFamily="34" charset="0"/>
        <a:buNone/>
        <a:defRPr sz="1920" kern="1200">
          <a:solidFill>
            <a:schemeClr val="tx1"/>
          </a:solidFill>
          <a:latin typeface="+mn-lt"/>
          <a:ea typeface="+mn-ea"/>
          <a:cs typeface="+mn-cs"/>
        </a:defRPr>
      </a:lvl6pPr>
      <a:lvl7pPr marL="891540" indent="-342900" algn="l" defTabSz="1097280" rtl="0" eaLnBrk="1" latinLnBrk="0" hangingPunct="1">
        <a:lnSpc>
          <a:spcPct val="90000"/>
        </a:lnSpc>
        <a:spcBef>
          <a:spcPts val="600"/>
        </a:spcBef>
        <a:buFont typeface="Arial" panose="020B0604020202020204" pitchFamily="34" charset="0"/>
        <a:buChar char="•"/>
        <a:defRPr sz="1920" kern="1200">
          <a:solidFill>
            <a:schemeClr val="tx1"/>
          </a:solidFill>
          <a:latin typeface="+mn-lt"/>
          <a:ea typeface="+mn-ea"/>
          <a:cs typeface="+mn-cs"/>
        </a:defRPr>
      </a:lvl7pPr>
      <a:lvl8pPr marL="822960" indent="-274320" algn="l" defTabSz="1097280" rtl="0" eaLnBrk="1" latinLnBrk="0" hangingPunct="1">
        <a:lnSpc>
          <a:spcPct val="90000"/>
        </a:lnSpc>
        <a:spcBef>
          <a:spcPts val="600"/>
        </a:spcBef>
        <a:buFont typeface="Arial" panose="020B0604020202020204" pitchFamily="34" charset="0"/>
        <a:buChar char="•"/>
        <a:defRPr sz="1920" kern="1200">
          <a:solidFill>
            <a:schemeClr val="tx1"/>
          </a:solidFill>
          <a:latin typeface="+mn-lt"/>
          <a:ea typeface="+mn-ea"/>
          <a:cs typeface="+mn-cs"/>
        </a:defRPr>
      </a:lvl8pPr>
      <a:lvl9pPr marL="548640" indent="0" algn="l" defTabSz="1097280" rtl="0" eaLnBrk="1" latinLnBrk="0" hangingPunct="1">
        <a:lnSpc>
          <a:spcPct val="90000"/>
        </a:lnSpc>
        <a:spcBef>
          <a:spcPts val="600"/>
        </a:spcBef>
        <a:buFont typeface="Arial" panose="020B0604020202020204" pitchFamily="34" charset="0"/>
        <a:buNone/>
        <a:defRPr sz="192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8.xml"/><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46.xml"/><Relationship Id="rId4" Type="http://schemas.openxmlformats.org/officeDocument/2006/relationships/image" Target="../media/image17.jp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Transportation Providers 2021</a:t>
            </a:r>
            <a:endParaRPr lang="en-US" dirty="0"/>
          </a:p>
        </p:txBody>
      </p:sp>
      <p:sp>
        <p:nvSpPr>
          <p:cNvPr id="3" name="Text Placeholder 2"/>
          <p:cNvSpPr>
            <a:spLocks noGrp="1"/>
          </p:cNvSpPr>
          <p:nvPr>
            <p:ph type="body" sz="quarter" idx="12"/>
          </p:nvPr>
        </p:nvSpPr>
        <p:spPr/>
        <p:txBody>
          <a:bodyPr>
            <a:normAutofit lnSpcReduction="10000"/>
          </a:bodyPr>
          <a:lstStyle/>
          <a:p>
            <a:r>
              <a:rPr lang="en-US" spc="-5" dirty="0"/>
              <a:t>Cultural</a:t>
            </a:r>
            <a:r>
              <a:rPr lang="en-US" spc="-180" dirty="0"/>
              <a:t> </a:t>
            </a:r>
            <a:r>
              <a:rPr lang="en-US" spc="-15" dirty="0"/>
              <a:t>Awareness  </a:t>
            </a:r>
            <a:r>
              <a:rPr lang="en-US" spc="-25" dirty="0"/>
              <a:t>Training</a:t>
            </a:r>
            <a:endParaRPr lang="en-US" dirty="0"/>
          </a:p>
        </p:txBody>
      </p:sp>
    </p:spTree>
    <p:extLst>
      <p:ext uri="{BB962C8B-B14F-4D97-AF65-F5344CB8AC3E}">
        <p14:creationId xmlns:p14="http://schemas.microsoft.com/office/powerpoint/2010/main" val="2566294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7"/>
          </p:nvPr>
        </p:nvSpPr>
        <p:spPr/>
        <p:txBody>
          <a:bodyPr/>
          <a:lstStyle/>
          <a:p>
            <a:pPr marL="38100">
              <a:lnSpc>
                <a:spcPct val="100000"/>
              </a:lnSpc>
              <a:spcBef>
                <a:spcPts val="25"/>
              </a:spcBef>
            </a:pPr>
            <a:fld id="{81D60167-4931-47E6-BA6A-407CBD079E47}" type="slidenum">
              <a:rPr lang="en-US" smtClean="0"/>
              <a:t>10</a:t>
            </a:fld>
            <a:endParaRPr lang="en-US" dirty="0"/>
          </a:p>
        </p:txBody>
      </p:sp>
      <p:sp>
        <p:nvSpPr>
          <p:cNvPr id="3" name="object 6"/>
          <p:cNvSpPr txBox="1">
            <a:spLocks noGrp="1"/>
          </p:cNvSpPr>
          <p:nvPr>
            <p:ph type="title"/>
          </p:nvPr>
        </p:nvSpPr>
        <p:spPr>
          <a:xfrm>
            <a:off x="457200" y="457200"/>
            <a:ext cx="5913628" cy="492443"/>
          </a:xfrm>
          <a:prstGeom prst="rect">
            <a:avLst/>
          </a:prstGeom>
        </p:spPr>
        <p:txBody>
          <a:bodyPr vert="horz" wrap="square" lIns="0" tIns="0" rIns="0" bIns="0" rtlCol="0">
            <a:spAutoFit/>
          </a:bodyPr>
          <a:lstStyle/>
          <a:p>
            <a:pPr marL="12700">
              <a:lnSpc>
                <a:spcPct val="100000"/>
              </a:lnSpc>
            </a:pPr>
            <a:r>
              <a:rPr b="1" spc="-5" dirty="0"/>
              <a:t>Race, Culture and</a:t>
            </a:r>
            <a:r>
              <a:rPr b="1" spc="-65" dirty="0"/>
              <a:t> </a:t>
            </a:r>
            <a:r>
              <a:rPr b="1" spc="-5" dirty="0"/>
              <a:t>Language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999" y="1295400"/>
            <a:ext cx="12524875" cy="4800600"/>
          </a:xfrm>
          <a:prstGeom prst="rect">
            <a:avLst/>
          </a:prstGeom>
        </p:spPr>
      </p:pic>
    </p:spTree>
    <p:extLst>
      <p:ext uri="{BB962C8B-B14F-4D97-AF65-F5344CB8AC3E}">
        <p14:creationId xmlns:p14="http://schemas.microsoft.com/office/powerpoint/2010/main" val="1036522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p:cNvSpPr txBox="1">
            <a:spLocks noGrp="1"/>
          </p:cNvSpPr>
          <p:nvPr>
            <p:ph type="body" sz="quarter" idx="13"/>
          </p:nvPr>
        </p:nvSpPr>
        <p:spPr>
          <a:xfrm>
            <a:off x="2133600" y="4267200"/>
            <a:ext cx="8547100" cy="615553"/>
          </a:xfrm>
          <a:prstGeom prst="rect">
            <a:avLst/>
          </a:prstGeom>
        </p:spPr>
        <p:txBody>
          <a:bodyPr vert="horz" wrap="square" lIns="0" tIns="0" rIns="0" bIns="0" rtlCol="0">
            <a:spAutoFit/>
          </a:bodyPr>
          <a:lstStyle/>
          <a:p>
            <a:pPr marL="12700">
              <a:lnSpc>
                <a:spcPct val="100000"/>
              </a:lnSpc>
            </a:pPr>
            <a:r>
              <a:rPr sz="4000" b="1" spc="-60" dirty="0"/>
              <a:t>Your </a:t>
            </a:r>
            <a:r>
              <a:rPr sz="4000" b="1" spc="-5" dirty="0"/>
              <a:t>Role in Cultural</a:t>
            </a:r>
            <a:r>
              <a:rPr sz="4000" b="1" spc="-55" dirty="0"/>
              <a:t> </a:t>
            </a:r>
            <a:r>
              <a:rPr sz="4000" b="1" spc="-10" dirty="0"/>
              <a:t>Awareness</a:t>
            </a:r>
            <a:endParaRPr sz="4000" b="1" dirty="0"/>
          </a:p>
        </p:txBody>
      </p:sp>
    </p:spTree>
    <p:extLst>
      <p:ext uri="{BB962C8B-B14F-4D97-AF65-F5344CB8AC3E}">
        <p14:creationId xmlns:p14="http://schemas.microsoft.com/office/powerpoint/2010/main" val="30914939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7"/>
          </p:nvPr>
        </p:nvSpPr>
        <p:spPr/>
        <p:txBody>
          <a:bodyPr/>
          <a:lstStyle/>
          <a:p>
            <a:pPr marL="38100">
              <a:lnSpc>
                <a:spcPct val="100000"/>
              </a:lnSpc>
              <a:spcBef>
                <a:spcPts val="25"/>
              </a:spcBef>
            </a:pPr>
            <a:fld id="{81D60167-4931-47E6-BA6A-407CBD079E47}" type="slidenum">
              <a:rPr lang="en-US" smtClean="0"/>
              <a:t>12</a:t>
            </a:fld>
            <a:endParaRPr lang="en-US" dirty="0"/>
          </a:p>
        </p:txBody>
      </p:sp>
      <p:sp>
        <p:nvSpPr>
          <p:cNvPr id="3" name="object 2"/>
          <p:cNvSpPr txBox="1"/>
          <p:nvPr/>
        </p:nvSpPr>
        <p:spPr>
          <a:xfrm>
            <a:off x="1249171" y="655320"/>
            <a:ext cx="11911933" cy="3418885"/>
          </a:xfrm>
          <a:prstGeom prst="rect">
            <a:avLst/>
          </a:prstGeom>
        </p:spPr>
        <p:txBody>
          <a:bodyPr vert="horz" wrap="square" lIns="0" tIns="0" rIns="0" bIns="0" rtlCol="0">
            <a:spAutoFit/>
          </a:bodyPr>
          <a:lstStyle/>
          <a:p>
            <a:pPr marL="12700">
              <a:lnSpc>
                <a:spcPct val="100000"/>
              </a:lnSpc>
            </a:pPr>
            <a:r>
              <a:rPr sz="2400" b="1" spc="-50" dirty="0">
                <a:solidFill>
                  <a:srgbClr val="00567E"/>
                </a:solidFill>
                <a:latin typeface="Arial"/>
                <a:cs typeface="Arial"/>
              </a:rPr>
              <a:t>Your </a:t>
            </a:r>
            <a:r>
              <a:rPr sz="2400" b="1" spc="-5" dirty="0">
                <a:solidFill>
                  <a:srgbClr val="00567E"/>
                </a:solidFill>
                <a:latin typeface="Arial"/>
                <a:cs typeface="Arial"/>
              </a:rPr>
              <a:t>Role </a:t>
            </a:r>
            <a:r>
              <a:rPr sz="2400" b="1" dirty="0">
                <a:solidFill>
                  <a:srgbClr val="00567E"/>
                </a:solidFill>
                <a:latin typeface="Arial"/>
                <a:cs typeface="Arial"/>
              </a:rPr>
              <a:t>in</a:t>
            </a:r>
            <a:r>
              <a:rPr sz="2400" b="1" spc="-30" dirty="0">
                <a:solidFill>
                  <a:srgbClr val="00567E"/>
                </a:solidFill>
                <a:latin typeface="Arial"/>
                <a:cs typeface="Arial"/>
              </a:rPr>
              <a:t> </a:t>
            </a:r>
            <a:r>
              <a:rPr sz="2400" b="1" spc="-5" dirty="0">
                <a:solidFill>
                  <a:srgbClr val="00567E"/>
                </a:solidFill>
                <a:latin typeface="Arial"/>
                <a:cs typeface="Arial"/>
              </a:rPr>
              <a:t>Diversity</a:t>
            </a:r>
            <a:endParaRPr sz="2400" dirty="0">
              <a:latin typeface="Arial"/>
              <a:cs typeface="Arial"/>
            </a:endParaRPr>
          </a:p>
          <a:p>
            <a:pPr>
              <a:lnSpc>
                <a:spcPct val="100000"/>
              </a:lnSpc>
              <a:spcBef>
                <a:spcPts val="5"/>
              </a:spcBef>
            </a:pPr>
            <a:endParaRPr sz="3750" dirty="0">
              <a:latin typeface="Times New Roman"/>
              <a:cs typeface="Times New Roman"/>
            </a:endParaRPr>
          </a:p>
          <a:p>
            <a:pPr marL="355600" marR="5080" indent="-342900">
              <a:lnSpc>
                <a:spcPct val="100000"/>
              </a:lnSpc>
              <a:buClr>
                <a:srgbClr val="00567E"/>
              </a:buClr>
              <a:buChar char="•"/>
              <a:tabLst>
                <a:tab pos="354965" algn="l"/>
                <a:tab pos="355600" algn="l"/>
              </a:tabLst>
            </a:pPr>
            <a:r>
              <a:rPr sz="2400" spc="-10" dirty="0">
                <a:solidFill>
                  <a:srgbClr val="4C4C4C"/>
                </a:solidFill>
                <a:latin typeface="Arial"/>
                <a:cs typeface="Arial"/>
              </a:rPr>
              <a:t>Different </a:t>
            </a:r>
            <a:r>
              <a:rPr sz="2400" spc="-5" dirty="0">
                <a:solidFill>
                  <a:srgbClr val="4C4C4C"/>
                </a:solidFill>
                <a:latin typeface="Arial"/>
                <a:cs typeface="Arial"/>
              </a:rPr>
              <a:t>people require </a:t>
            </a:r>
            <a:r>
              <a:rPr sz="2400" spc="-10" dirty="0">
                <a:solidFill>
                  <a:srgbClr val="4C4C4C"/>
                </a:solidFill>
                <a:latin typeface="Arial"/>
                <a:cs typeface="Arial"/>
              </a:rPr>
              <a:t>different </a:t>
            </a:r>
            <a:r>
              <a:rPr sz="2400" spc="-5" dirty="0">
                <a:solidFill>
                  <a:srgbClr val="4C4C4C"/>
                </a:solidFill>
                <a:latin typeface="Arial"/>
                <a:cs typeface="Arial"/>
              </a:rPr>
              <a:t>approaches </a:t>
            </a:r>
            <a:r>
              <a:rPr sz="2400" dirty="0">
                <a:solidFill>
                  <a:srgbClr val="4C4C4C"/>
                </a:solidFill>
                <a:latin typeface="Arial"/>
                <a:cs typeface="Arial"/>
              </a:rPr>
              <a:t>to </a:t>
            </a:r>
            <a:r>
              <a:rPr sz="2400" spc="-5" dirty="0">
                <a:solidFill>
                  <a:srgbClr val="4C4C4C"/>
                </a:solidFill>
                <a:latin typeface="Arial"/>
                <a:cs typeface="Arial"/>
              </a:rPr>
              <a:t>achieve positive outcomes due </a:t>
            </a:r>
            <a:r>
              <a:rPr sz="2400" dirty="0">
                <a:solidFill>
                  <a:srgbClr val="4C4C4C"/>
                </a:solidFill>
                <a:latin typeface="Arial"/>
                <a:cs typeface="Arial"/>
              </a:rPr>
              <a:t>to  </a:t>
            </a:r>
            <a:r>
              <a:rPr sz="2400" spc="-5" dirty="0">
                <a:solidFill>
                  <a:srgbClr val="4C4C4C"/>
                </a:solidFill>
                <a:latin typeface="Arial"/>
                <a:cs typeface="Arial"/>
              </a:rPr>
              <a:t>their unique health and home</a:t>
            </a:r>
            <a:r>
              <a:rPr sz="2400" spc="25" dirty="0">
                <a:solidFill>
                  <a:srgbClr val="4C4C4C"/>
                </a:solidFill>
                <a:latin typeface="Arial"/>
                <a:cs typeface="Arial"/>
              </a:rPr>
              <a:t> </a:t>
            </a:r>
            <a:r>
              <a:rPr sz="2400" spc="-5" dirty="0">
                <a:solidFill>
                  <a:srgbClr val="4C4C4C"/>
                </a:solidFill>
                <a:latin typeface="Arial"/>
                <a:cs typeface="Arial"/>
              </a:rPr>
              <a:t>challenges.</a:t>
            </a:r>
            <a:endParaRPr sz="2400" dirty="0">
              <a:latin typeface="Arial"/>
              <a:cs typeface="Arial"/>
            </a:endParaRPr>
          </a:p>
          <a:p>
            <a:pPr marL="355600" marR="453390" indent="-342900">
              <a:lnSpc>
                <a:spcPct val="100000"/>
              </a:lnSpc>
              <a:spcBef>
                <a:spcPts val="990"/>
              </a:spcBef>
              <a:buClr>
                <a:srgbClr val="00567E"/>
              </a:buClr>
              <a:buChar char="•"/>
              <a:tabLst>
                <a:tab pos="354965" algn="l"/>
                <a:tab pos="355600" algn="l"/>
                <a:tab pos="2270760" algn="l"/>
              </a:tabLst>
            </a:pPr>
            <a:r>
              <a:rPr sz="2400" spc="-5" dirty="0">
                <a:solidFill>
                  <a:srgbClr val="4C4C4C"/>
                </a:solidFill>
                <a:latin typeface="Arial"/>
                <a:cs typeface="Arial"/>
              </a:rPr>
              <a:t>The transportation you provide </a:t>
            </a:r>
            <a:r>
              <a:rPr sz="2400" dirty="0">
                <a:solidFill>
                  <a:srgbClr val="4C4C4C"/>
                </a:solidFill>
                <a:latin typeface="Arial"/>
                <a:cs typeface="Arial"/>
              </a:rPr>
              <a:t>to </a:t>
            </a:r>
            <a:r>
              <a:rPr sz="2400" spc="-5" dirty="0">
                <a:solidFill>
                  <a:srgbClr val="4C4C4C"/>
                </a:solidFill>
                <a:latin typeface="Arial"/>
                <a:cs typeface="Arial"/>
              </a:rPr>
              <a:t>members from diverse cultural backgrounds  helps</a:t>
            </a:r>
            <a:r>
              <a:rPr sz="2400" spc="20" dirty="0">
                <a:solidFill>
                  <a:srgbClr val="4C4C4C"/>
                </a:solidFill>
                <a:latin typeface="Arial"/>
                <a:cs typeface="Arial"/>
              </a:rPr>
              <a:t> </a:t>
            </a:r>
            <a:r>
              <a:rPr sz="2400" spc="-5" dirty="0">
                <a:solidFill>
                  <a:srgbClr val="4C4C4C"/>
                </a:solidFill>
                <a:latin typeface="Arial"/>
                <a:cs typeface="Arial"/>
              </a:rPr>
              <a:t>ensure	they have meaningful access </a:t>
            </a:r>
            <a:r>
              <a:rPr sz="2400" dirty="0">
                <a:solidFill>
                  <a:srgbClr val="4C4C4C"/>
                </a:solidFill>
                <a:latin typeface="Arial"/>
                <a:cs typeface="Arial"/>
              </a:rPr>
              <a:t>to </a:t>
            </a:r>
            <a:r>
              <a:rPr sz="2400" spc="-5" dirty="0">
                <a:solidFill>
                  <a:srgbClr val="4C4C4C"/>
                </a:solidFill>
                <a:latin typeface="Arial"/>
                <a:cs typeface="Arial"/>
              </a:rPr>
              <a:t>health care and social</a:t>
            </a:r>
            <a:r>
              <a:rPr sz="2400" spc="125" dirty="0">
                <a:solidFill>
                  <a:srgbClr val="4C4C4C"/>
                </a:solidFill>
                <a:latin typeface="Arial"/>
                <a:cs typeface="Arial"/>
              </a:rPr>
              <a:t> </a:t>
            </a:r>
            <a:r>
              <a:rPr sz="2400" spc="-5" dirty="0">
                <a:solidFill>
                  <a:srgbClr val="4C4C4C"/>
                </a:solidFill>
                <a:latin typeface="Arial"/>
                <a:cs typeface="Arial"/>
              </a:rPr>
              <a:t>services.</a:t>
            </a:r>
            <a:endParaRPr sz="2400" dirty="0">
              <a:latin typeface="Arial"/>
              <a:cs typeface="Arial"/>
            </a:endParaRPr>
          </a:p>
          <a:p>
            <a:pPr marL="355600" marR="244475" indent="-342900">
              <a:lnSpc>
                <a:spcPct val="100000"/>
              </a:lnSpc>
              <a:spcBef>
                <a:spcPts val="990"/>
              </a:spcBef>
              <a:buClr>
                <a:srgbClr val="00567E"/>
              </a:buClr>
              <a:buChar char="•"/>
              <a:tabLst>
                <a:tab pos="354965" algn="l"/>
                <a:tab pos="355600" algn="l"/>
              </a:tabLst>
            </a:pPr>
            <a:r>
              <a:rPr sz="2400" spc="-60" dirty="0">
                <a:solidFill>
                  <a:srgbClr val="4C4C4C"/>
                </a:solidFill>
                <a:latin typeface="Arial"/>
                <a:cs typeface="Arial"/>
              </a:rPr>
              <a:t>Your </a:t>
            </a:r>
            <a:r>
              <a:rPr sz="2400" spc="-5" dirty="0">
                <a:solidFill>
                  <a:srgbClr val="4C4C4C"/>
                </a:solidFill>
                <a:latin typeface="Arial"/>
                <a:cs typeface="Arial"/>
              </a:rPr>
              <a:t>awareness and understanding of cultural diversity helps you better provide  this meaningful access </a:t>
            </a:r>
            <a:r>
              <a:rPr sz="2400" dirty="0">
                <a:solidFill>
                  <a:srgbClr val="4C4C4C"/>
                </a:solidFill>
                <a:latin typeface="Arial"/>
                <a:cs typeface="Arial"/>
              </a:rPr>
              <a:t>to </a:t>
            </a:r>
            <a:r>
              <a:rPr sz="2400" spc="-5" dirty="0">
                <a:solidFill>
                  <a:srgbClr val="4C4C4C"/>
                </a:solidFill>
                <a:latin typeface="Arial"/>
                <a:cs typeface="Arial"/>
              </a:rPr>
              <a:t>sometimes vulnerable and fragile</a:t>
            </a:r>
            <a:r>
              <a:rPr sz="2400" spc="125" dirty="0">
                <a:solidFill>
                  <a:srgbClr val="4C4C4C"/>
                </a:solidFill>
                <a:latin typeface="Arial"/>
                <a:cs typeface="Arial"/>
              </a:rPr>
              <a:t> </a:t>
            </a:r>
            <a:r>
              <a:rPr sz="2400" spc="-5" dirty="0">
                <a:solidFill>
                  <a:srgbClr val="4C4C4C"/>
                </a:solidFill>
                <a:latin typeface="Arial"/>
                <a:cs typeface="Arial"/>
              </a:rPr>
              <a:t>members.</a:t>
            </a:r>
            <a:endParaRPr sz="2400" dirty="0">
              <a:latin typeface="Arial"/>
              <a:cs typeface="Arial"/>
            </a:endParaRPr>
          </a:p>
        </p:txBody>
      </p:sp>
      <p:sp>
        <p:nvSpPr>
          <p:cNvPr id="5" name="object 3"/>
          <p:cNvSpPr/>
          <p:nvPr/>
        </p:nvSpPr>
        <p:spPr>
          <a:xfrm>
            <a:off x="914399" y="4876800"/>
            <a:ext cx="12801361" cy="2284476"/>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8652922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7"/>
          </p:nvPr>
        </p:nvSpPr>
        <p:spPr/>
        <p:txBody>
          <a:bodyPr/>
          <a:lstStyle/>
          <a:p>
            <a:pPr marL="38100">
              <a:lnSpc>
                <a:spcPct val="100000"/>
              </a:lnSpc>
              <a:spcBef>
                <a:spcPts val="25"/>
              </a:spcBef>
            </a:pPr>
            <a:fld id="{81D60167-4931-47E6-BA6A-407CBD079E47}" type="slidenum">
              <a:rPr lang="en-US" smtClean="0"/>
              <a:t>13</a:t>
            </a:fld>
            <a:endParaRPr lang="en-US" dirty="0"/>
          </a:p>
        </p:txBody>
      </p:sp>
      <p:sp>
        <p:nvSpPr>
          <p:cNvPr id="3" name="object 7"/>
          <p:cNvSpPr txBox="1"/>
          <p:nvPr/>
        </p:nvSpPr>
        <p:spPr>
          <a:xfrm>
            <a:off x="1143000" y="1676400"/>
            <a:ext cx="8351520" cy="2744341"/>
          </a:xfrm>
          <a:prstGeom prst="rect">
            <a:avLst/>
          </a:prstGeom>
        </p:spPr>
        <p:txBody>
          <a:bodyPr vert="horz" wrap="square" lIns="0" tIns="0" rIns="0" bIns="0" rtlCol="0">
            <a:spAutoFit/>
          </a:bodyPr>
          <a:lstStyle/>
          <a:p>
            <a:pPr marL="12700">
              <a:lnSpc>
                <a:spcPct val="100000"/>
              </a:lnSpc>
            </a:pPr>
            <a:r>
              <a:rPr sz="2400" b="1" spc="-5" dirty="0">
                <a:solidFill>
                  <a:srgbClr val="002939"/>
                </a:solidFill>
                <a:latin typeface="Arial"/>
                <a:cs typeface="Arial"/>
              </a:rPr>
              <a:t>Advantage</a:t>
            </a:r>
            <a:r>
              <a:rPr sz="2400" b="1" spc="-75" dirty="0">
                <a:solidFill>
                  <a:srgbClr val="002939"/>
                </a:solidFill>
                <a:latin typeface="Arial"/>
                <a:cs typeface="Arial"/>
              </a:rPr>
              <a:t> </a:t>
            </a:r>
            <a:r>
              <a:rPr sz="2400" b="1" spc="-5" dirty="0">
                <a:solidFill>
                  <a:srgbClr val="002939"/>
                </a:solidFill>
                <a:latin typeface="Arial"/>
                <a:cs typeface="Arial"/>
              </a:rPr>
              <a:t>One</a:t>
            </a:r>
            <a:endParaRPr sz="2400" dirty="0">
              <a:solidFill>
                <a:srgbClr val="002939"/>
              </a:solidFill>
              <a:latin typeface="Arial"/>
              <a:cs typeface="Arial"/>
            </a:endParaRPr>
          </a:p>
          <a:p>
            <a:pPr marL="478790" marR="5080" indent="-233045">
              <a:lnSpc>
                <a:spcPct val="100000"/>
              </a:lnSpc>
              <a:spcBef>
                <a:spcPts val="505"/>
              </a:spcBef>
              <a:buFont typeface="Courier New"/>
              <a:buChar char="o"/>
              <a:tabLst>
                <a:tab pos="479425" algn="l"/>
              </a:tabLst>
            </a:pPr>
            <a:r>
              <a:rPr sz="2000" dirty="0">
                <a:solidFill>
                  <a:srgbClr val="002939"/>
                </a:solidFill>
                <a:latin typeface="Arial"/>
                <a:cs typeface="Arial"/>
              </a:rPr>
              <a:t>Seeing an issue from </a:t>
            </a:r>
            <a:r>
              <a:rPr sz="2000" spc="-5" dirty="0">
                <a:solidFill>
                  <a:srgbClr val="002939"/>
                </a:solidFill>
                <a:latin typeface="Arial"/>
                <a:cs typeface="Arial"/>
              </a:rPr>
              <a:t>multiple points </a:t>
            </a:r>
            <a:r>
              <a:rPr sz="2000" dirty="0">
                <a:solidFill>
                  <a:srgbClr val="002939"/>
                </a:solidFill>
                <a:latin typeface="Arial"/>
                <a:cs typeface="Arial"/>
              </a:rPr>
              <a:t>of </a:t>
            </a:r>
            <a:r>
              <a:rPr sz="2000" spc="-5" dirty="0">
                <a:solidFill>
                  <a:srgbClr val="002939"/>
                </a:solidFill>
                <a:latin typeface="Arial"/>
                <a:cs typeface="Arial"/>
              </a:rPr>
              <a:t>view </a:t>
            </a:r>
            <a:r>
              <a:rPr sz="2000" dirty="0">
                <a:solidFill>
                  <a:srgbClr val="002939"/>
                </a:solidFill>
                <a:latin typeface="Arial"/>
                <a:cs typeface="Arial"/>
              </a:rPr>
              <a:t>can help </a:t>
            </a:r>
            <a:r>
              <a:rPr sz="2000" spc="-5" dirty="0">
                <a:solidFill>
                  <a:srgbClr val="002939"/>
                </a:solidFill>
                <a:latin typeface="Arial"/>
                <a:cs typeface="Arial"/>
              </a:rPr>
              <a:t>you </a:t>
            </a:r>
            <a:r>
              <a:rPr sz="2000" dirty="0">
                <a:solidFill>
                  <a:srgbClr val="002939"/>
                </a:solidFill>
                <a:latin typeface="Arial"/>
                <a:cs typeface="Arial"/>
              </a:rPr>
              <a:t>make </a:t>
            </a:r>
            <a:r>
              <a:rPr sz="2000" spc="-5" dirty="0">
                <a:solidFill>
                  <a:srgbClr val="002939"/>
                </a:solidFill>
                <a:latin typeface="Arial"/>
                <a:cs typeface="Arial"/>
              </a:rPr>
              <a:t>better  </a:t>
            </a:r>
            <a:r>
              <a:rPr sz="2000" dirty="0">
                <a:solidFill>
                  <a:srgbClr val="002939"/>
                </a:solidFill>
                <a:latin typeface="Arial"/>
                <a:cs typeface="Arial"/>
              </a:rPr>
              <a:t>decisions.</a:t>
            </a:r>
          </a:p>
          <a:p>
            <a:pPr>
              <a:lnSpc>
                <a:spcPct val="100000"/>
              </a:lnSpc>
              <a:buClr>
                <a:srgbClr val="FFFFFF"/>
              </a:buClr>
              <a:buFont typeface="Courier New"/>
              <a:buChar char="o"/>
            </a:pPr>
            <a:endParaRPr sz="2200" dirty="0">
              <a:solidFill>
                <a:srgbClr val="002939"/>
              </a:solidFill>
              <a:latin typeface="Times New Roman"/>
              <a:cs typeface="Times New Roman"/>
            </a:endParaRPr>
          </a:p>
          <a:p>
            <a:pPr>
              <a:lnSpc>
                <a:spcPct val="100000"/>
              </a:lnSpc>
              <a:spcBef>
                <a:spcPts val="35"/>
              </a:spcBef>
              <a:buClr>
                <a:srgbClr val="FFFFFF"/>
              </a:buClr>
              <a:buFont typeface="Courier New"/>
              <a:buChar char="o"/>
            </a:pPr>
            <a:endParaRPr sz="2000" dirty="0">
              <a:solidFill>
                <a:srgbClr val="002939"/>
              </a:solidFill>
              <a:latin typeface="Times New Roman"/>
              <a:cs typeface="Times New Roman"/>
            </a:endParaRPr>
          </a:p>
          <a:p>
            <a:pPr marL="12700">
              <a:lnSpc>
                <a:spcPct val="100000"/>
              </a:lnSpc>
            </a:pPr>
            <a:r>
              <a:rPr sz="2400" b="1" spc="-5" dirty="0">
                <a:solidFill>
                  <a:srgbClr val="002939"/>
                </a:solidFill>
                <a:latin typeface="Arial"/>
                <a:cs typeface="Arial"/>
              </a:rPr>
              <a:t>Advantage</a:t>
            </a:r>
            <a:r>
              <a:rPr sz="2400" b="1" spc="-75" dirty="0">
                <a:solidFill>
                  <a:srgbClr val="002939"/>
                </a:solidFill>
                <a:latin typeface="Arial"/>
                <a:cs typeface="Arial"/>
              </a:rPr>
              <a:t> </a:t>
            </a:r>
            <a:r>
              <a:rPr sz="2400" b="1" spc="-55" dirty="0">
                <a:solidFill>
                  <a:srgbClr val="002939"/>
                </a:solidFill>
                <a:latin typeface="Arial"/>
                <a:cs typeface="Arial"/>
              </a:rPr>
              <a:t>Two</a:t>
            </a:r>
            <a:endParaRPr sz="2400" dirty="0">
              <a:solidFill>
                <a:srgbClr val="002939"/>
              </a:solidFill>
              <a:latin typeface="Arial"/>
              <a:cs typeface="Arial"/>
            </a:endParaRPr>
          </a:p>
          <a:p>
            <a:pPr marL="478790" marR="416559" indent="-233045">
              <a:lnSpc>
                <a:spcPct val="100000"/>
              </a:lnSpc>
              <a:spcBef>
                <a:spcPts val="505"/>
              </a:spcBef>
              <a:buFont typeface="Courier New"/>
              <a:buChar char="o"/>
              <a:tabLst>
                <a:tab pos="479425" algn="l"/>
              </a:tabLst>
            </a:pPr>
            <a:r>
              <a:rPr sz="2000" spc="-5" dirty="0">
                <a:solidFill>
                  <a:srgbClr val="002939"/>
                </a:solidFill>
                <a:latin typeface="Arial"/>
                <a:cs typeface="Arial"/>
              </a:rPr>
              <a:t>Creativity </a:t>
            </a:r>
            <a:r>
              <a:rPr sz="2000" dirty="0">
                <a:solidFill>
                  <a:srgbClr val="002939"/>
                </a:solidFill>
                <a:latin typeface="Arial"/>
                <a:cs typeface="Arial"/>
              </a:rPr>
              <a:t>increases when people with </a:t>
            </a:r>
            <a:r>
              <a:rPr sz="2000" spc="-5" dirty="0">
                <a:solidFill>
                  <a:srgbClr val="002939"/>
                </a:solidFill>
                <a:latin typeface="Arial"/>
                <a:cs typeface="Arial"/>
              </a:rPr>
              <a:t>different </a:t>
            </a:r>
            <a:r>
              <a:rPr sz="2000" dirty="0">
                <a:solidFill>
                  <a:srgbClr val="002939"/>
                </a:solidFill>
                <a:latin typeface="Arial"/>
                <a:cs typeface="Arial"/>
              </a:rPr>
              <a:t>backgrounds</a:t>
            </a:r>
            <a:r>
              <a:rPr sz="2000" spc="-175" dirty="0">
                <a:solidFill>
                  <a:srgbClr val="002939"/>
                </a:solidFill>
                <a:latin typeface="Arial"/>
                <a:cs typeface="Arial"/>
              </a:rPr>
              <a:t> </a:t>
            </a:r>
            <a:r>
              <a:rPr sz="2000" dirty="0">
                <a:solidFill>
                  <a:srgbClr val="002939"/>
                </a:solidFill>
                <a:latin typeface="Arial"/>
                <a:cs typeface="Arial"/>
              </a:rPr>
              <a:t>come  </a:t>
            </a:r>
            <a:r>
              <a:rPr sz="2000" spc="-5" dirty="0">
                <a:solidFill>
                  <a:srgbClr val="002939"/>
                </a:solidFill>
                <a:latin typeface="Arial"/>
                <a:cs typeface="Arial"/>
              </a:rPr>
              <a:t>together to solve </a:t>
            </a:r>
            <a:r>
              <a:rPr sz="2000" dirty="0">
                <a:solidFill>
                  <a:srgbClr val="002939"/>
                </a:solidFill>
                <a:latin typeface="Arial"/>
                <a:cs typeface="Arial"/>
              </a:rPr>
              <a:t>problems or </a:t>
            </a:r>
            <a:r>
              <a:rPr sz="2000" spc="-5" dirty="0">
                <a:solidFill>
                  <a:srgbClr val="002939"/>
                </a:solidFill>
                <a:latin typeface="Arial"/>
                <a:cs typeface="Arial"/>
              </a:rPr>
              <a:t>develop </a:t>
            </a:r>
            <a:r>
              <a:rPr sz="2000" dirty="0">
                <a:solidFill>
                  <a:srgbClr val="002939"/>
                </a:solidFill>
                <a:latin typeface="Arial"/>
                <a:cs typeface="Arial"/>
              </a:rPr>
              <a:t>new business</a:t>
            </a:r>
            <a:r>
              <a:rPr sz="2000" spc="-80" dirty="0">
                <a:solidFill>
                  <a:srgbClr val="002939"/>
                </a:solidFill>
                <a:latin typeface="Arial"/>
                <a:cs typeface="Arial"/>
              </a:rPr>
              <a:t> </a:t>
            </a:r>
            <a:r>
              <a:rPr sz="2000" spc="-5" dirty="0">
                <a:solidFill>
                  <a:srgbClr val="002939"/>
                </a:solidFill>
                <a:latin typeface="Arial"/>
                <a:cs typeface="Arial"/>
              </a:rPr>
              <a:t>initiatives.</a:t>
            </a:r>
            <a:endParaRPr sz="2000" dirty="0">
              <a:solidFill>
                <a:srgbClr val="002939"/>
              </a:solidFill>
              <a:latin typeface="Arial"/>
              <a:cs typeface="Arial"/>
            </a:endParaRPr>
          </a:p>
        </p:txBody>
      </p:sp>
      <p:sp>
        <p:nvSpPr>
          <p:cNvPr id="5" name="object 6"/>
          <p:cNvSpPr txBox="1">
            <a:spLocks noGrp="1"/>
          </p:cNvSpPr>
          <p:nvPr>
            <p:ph type="title"/>
          </p:nvPr>
        </p:nvSpPr>
        <p:spPr>
          <a:xfrm>
            <a:off x="636448" y="381000"/>
            <a:ext cx="7027456" cy="492443"/>
          </a:xfrm>
          <a:prstGeom prst="rect">
            <a:avLst/>
          </a:prstGeom>
        </p:spPr>
        <p:txBody>
          <a:bodyPr vert="horz" wrap="square" lIns="0" tIns="0" rIns="0" bIns="0" rtlCol="0">
            <a:spAutoFit/>
          </a:bodyPr>
          <a:lstStyle/>
          <a:p>
            <a:pPr marL="12700">
              <a:lnSpc>
                <a:spcPct val="100000"/>
              </a:lnSpc>
            </a:pPr>
            <a:r>
              <a:rPr b="1" spc="-5" dirty="0"/>
              <a:t>Bulletin – Advantages of</a:t>
            </a:r>
            <a:r>
              <a:rPr b="1" spc="-135" dirty="0"/>
              <a:t> </a:t>
            </a:r>
            <a:r>
              <a:rPr b="1" spc="-5" dirty="0"/>
              <a:t>Diversity</a:t>
            </a:r>
          </a:p>
        </p:txBody>
      </p:sp>
      <p:sp>
        <p:nvSpPr>
          <p:cNvPr id="6" name="object 3"/>
          <p:cNvSpPr/>
          <p:nvPr/>
        </p:nvSpPr>
        <p:spPr>
          <a:xfrm>
            <a:off x="914399" y="4876800"/>
            <a:ext cx="12801361" cy="2284476"/>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764071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a:spLocks/>
          </p:cNvSpPr>
          <p:nvPr/>
        </p:nvSpPr>
        <p:spPr>
          <a:xfrm>
            <a:off x="1752600" y="3200400"/>
            <a:ext cx="8816731" cy="1477328"/>
          </a:xfrm>
          <a:prstGeom prst="rect">
            <a:avLst/>
          </a:prstGeom>
        </p:spPr>
        <p:txBody>
          <a:bodyPr vert="horz" wrap="square" lIns="0" tIns="0" rIns="0" bIns="0" rtlCol="0">
            <a:spAutoFit/>
          </a:bodyPr>
          <a:lstStyle>
            <a:lvl1pPr algn="l" defTabSz="1097280" rtl="0" eaLnBrk="1" latinLnBrk="0" hangingPunct="1">
              <a:lnSpc>
                <a:spcPct val="100000"/>
              </a:lnSpc>
              <a:spcBef>
                <a:spcPct val="0"/>
              </a:spcBef>
              <a:buNone/>
              <a:defRPr sz="3600" b="0" i="0" kern="1200">
                <a:solidFill>
                  <a:schemeClr val="accent1"/>
                </a:solidFill>
                <a:latin typeface="Arial" panose="020B0604020202020204" pitchFamily="34" charset="0"/>
                <a:ea typeface="+mj-ea"/>
                <a:cs typeface="Arial" panose="020B0604020202020204" pitchFamily="34" charset="0"/>
              </a:defRPr>
            </a:lvl1pPr>
          </a:lstStyle>
          <a:p>
            <a:pPr marL="12700"/>
            <a:r>
              <a:rPr lang="en-US" sz="9600" spc="-10" dirty="0" smtClean="0">
                <a:solidFill>
                  <a:srgbClr val="00609C"/>
                </a:solidFill>
              </a:rPr>
              <a:t>Commun</a:t>
            </a:r>
            <a:r>
              <a:rPr lang="en-US" sz="9600" spc="-5" dirty="0" smtClean="0">
                <a:solidFill>
                  <a:srgbClr val="00609C"/>
                </a:solidFill>
              </a:rPr>
              <a:t>i</a:t>
            </a:r>
            <a:r>
              <a:rPr lang="en-US" sz="9600" dirty="0" smtClean="0">
                <a:solidFill>
                  <a:srgbClr val="00609C"/>
                </a:solidFill>
              </a:rPr>
              <a:t>cat</a:t>
            </a:r>
            <a:r>
              <a:rPr lang="en-US" sz="9600" spc="-5" dirty="0" smtClean="0">
                <a:solidFill>
                  <a:srgbClr val="00609C"/>
                </a:solidFill>
              </a:rPr>
              <a:t>i</a:t>
            </a:r>
            <a:r>
              <a:rPr lang="en-US" sz="9600" spc="-10" dirty="0" smtClean="0">
                <a:solidFill>
                  <a:srgbClr val="00609C"/>
                </a:solidFill>
              </a:rPr>
              <a:t>o</a:t>
            </a:r>
            <a:r>
              <a:rPr lang="en-US" sz="9600" spc="-5" dirty="0" smtClean="0">
                <a:solidFill>
                  <a:srgbClr val="00609C"/>
                </a:solidFill>
              </a:rPr>
              <a:t>n</a:t>
            </a:r>
            <a:endParaRPr lang="en-US" sz="9600" dirty="0">
              <a:solidFill>
                <a:srgbClr val="00609C"/>
              </a:solidFill>
            </a:endParaRPr>
          </a:p>
        </p:txBody>
      </p:sp>
    </p:spTree>
    <p:extLst>
      <p:ext uri="{BB962C8B-B14F-4D97-AF65-F5344CB8AC3E}">
        <p14:creationId xmlns:p14="http://schemas.microsoft.com/office/powerpoint/2010/main" val="37988504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7"/>
          </p:nvPr>
        </p:nvSpPr>
        <p:spPr/>
        <p:txBody>
          <a:bodyPr/>
          <a:lstStyle/>
          <a:p>
            <a:pPr marL="38100">
              <a:lnSpc>
                <a:spcPct val="100000"/>
              </a:lnSpc>
              <a:spcBef>
                <a:spcPts val="25"/>
              </a:spcBef>
            </a:pPr>
            <a:fld id="{81D60167-4931-47E6-BA6A-407CBD079E47}" type="slidenum">
              <a:rPr lang="en-US" smtClean="0"/>
              <a:t>15</a:t>
            </a:fld>
            <a:endParaRPr lang="en-US" dirty="0"/>
          </a:p>
        </p:txBody>
      </p:sp>
      <p:sp>
        <p:nvSpPr>
          <p:cNvPr id="2" name="Rectangle 1"/>
          <p:cNvSpPr/>
          <p:nvPr/>
        </p:nvSpPr>
        <p:spPr>
          <a:xfrm>
            <a:off x="609600" y="2220435"/>
            <a:ext cx="5486400" cy="3105978"/>
          </a:xfrm>
          <a:prstGeom prst="rect">
            <a:avLst/>
          </a:prstGeom>
        </p:spPr>
        <p:txBody>
          <a:bodyPr wrap="square">
            <a:spAutoFit/>
          </a:bodyPr>
          <a:lstStyle/>
          <a:p>
            <a:pPr marL="355600" marR="114935" indent="-342900">
              <a:lnSpc>
                <a:spcPct val="100000"/>
              </a:lnSpc>
              <a:buClr>
                <a:srgbClr val="00567E"/>
              </a:buClr>
              <a:buChar char="•"/>
              <a:tabLst>
                <a:tab pos="354965" algn="l"/>
                <a:tab pos="355600" algn="l"/>
              </a:tabLst>
            </a:pPr>
            <a:r>
              <a:rPr lang="en-US" spc="-5" dirty="0">
                <a:solidFill>
                  <a:srgbClr val="4C4C4C"/>
                </a:solidFill>
                <a:cs typeface="Arial"/>
              </a:rPr>
              <a:t>Clear communication is central to developing cultural  competency as some </a:t>
            </a:r>
            <a:r>
              <a:rPr lang="en-US" spc="-10" dirty="0">
                <a:solidFill>
                  <a:srgbClr val="4C4C4C"/>
                </a:solidFill>
                <a:cs typeface="Arial"/>
              </a:rPr>
              <a:t>members </a:t>
            </a:r>
            <a:r>
              <a:rPr lang="en-US" spc="-5" dirty="0">
                <a:solidFill>
                  <a:srgbClr val="4C4C4C"/>
                </a:solidFill>
                <a:cs typeface="Arial"/>
              </a:rPr>
              <a:t>have limited English proficiency  (</a:t>
            </a:r>
            <a:r>
              <a:rPr lang="en-US" spc="-5" dirty="0" err="1">
                <a:solidFill>
                  <a:srgbClr val="4C4C4C"/>
                </a:solidFill>
                <a:cs typeface="Arial"/>
              </a:rPr>
              <a:t>LEP</a:t>
            </a:r>
            <a:r>
              <a:rPr lang="en-US" spc="-5" dirty="0">
                <a:solidFill>
                  <a:srgbClr val="4C4C4C"/>
                </a:solidFill>
                <a:cs typeface="Arial"/>
              </a:rPr>
              <a:t>).</a:t>
            </a:r>
            <a:endParaRPr lang="en-US" dirty="0">
              <a:cs typeface="Arial"/>
            </a:endParaRPr>
          </a:p>
          <a:p>
            <a:pPr>
              <a:lnSpc>
                <a:spcPct val="100000"/>
              </a:lnSpc>
              <a:buClr>
                <a:srgbClr val="00567E"/>
              </a:buClr>
              <a:buFont typeface="Arial"/>
              <a:buChar char="•"/>
            </a:pPr>
            <a:endParaRPr lang="en-US" dirty="0">
              <a:latin typeface="Times New Roman"/>
              <a:cs typeface="Times New Roman"/>
            </a:endParaRPr>
          </a:p>
          <a:p>
            <a:pPr marL="355600" marR="5080" indent="-342900">
              <a:lnSpc>
                <a:spcPct val="100000"/>
              </a:lnSpc>
              <a:spcBef>
                <a:spcPts val="1885"/>
              </a:spcBef>
              <a:buClr>
                <a:srgbClr val="00567E"/>
              </a:buClr>
              <a:buChar char="•"/>
              <a:tabLst>
                <a:tab pos="354965" algn="l"/>
                <a:tab pos="355600" algn="l"/>
              </a:tabLst>
            </a:pPr>
            <a:r>
              <a:rPr lang="en-US" spc="-5" dirty="0" err="1">
                <a:solidFill>
                  <a:srgbClr val="4C4C4C"/>
                </a:solidFill>
                <a:cs typeface="Arial"/>
              </a:rPr>
              <a:t>LEP</a:t>
            </a:r>
            <a:r>
              <a:rPr lang="en-US" spc="-5" dirty="0">
                <a:solidFill>
                  <a:srgbClr val="4C4C4C"/>
                </a:solidFill>
                <a:cs typeface="Arial"/>
              </a:rPr>
              <a:t> describes a </a:t>
            </a:r>
            <a:r>
              <a:rPr lang="en-US" spc="-10" dirty="0">
                <a:solidFill>
                  <a:srgbClr val="4C4C4C"/>
                </a:solidFill>
                <a:cs typeface="Arial"/>
              </a:rPr>
              <a:t>member </a:t>
            </a:r>
            <a:r>
              <a:rPr lang="en-US" spc="-5" dirty="0">
                <a:solidFill>
                  <a:srgbClr val="4C4C4C"/>
                </a:solidFill>
                <a:cs typeface="Arial"/>
              </a:rPr>
              <a:t>who has an inability or limited ability to  speak, read, write or understand the English language on a level  that permits him/her to interact </a:t>
            </a:r>
            <a:r>
              <a:rPr lang="en-US" spc="-10" dirty="0">
                <a:solidFill>
                  <a:srgbClr val="4C4C4C"/>
                </a:solidFill>
                <a:cs typeface="Arial"/>
              </a:rPr>
              <a:t>effectively </a:t>
            </a:r>
            <a:r>
              <a:rPr lang="en-US" spc="-5" dirty="0">
                <a:solidFill>
                  <a:srgbClr val="4C4C4C"/>
                </a:solidFill>
                <a:cs typeface="Arial"/>
              </a:rPr>
              <a:t>with others, including  </a:t>
            </a:r>
            <a:r>
              <a:rPr lang="en-US" spc="-10" dirty="0">
                <a:solidFill>
                  <a:srgbClr val="4C4C4C"/>
                </a:solidFill>
                <a:cs typeface="Arial"/>
              </a:rPr>
              <a:t>Transportation </a:t>
            </a:r>
            <a:r>
              <a:rPr lang="en-US" spc="-5" dirty="0">
                <a:solidFill>
                  <a:srgbClr val="4C4C4C"/>
                </a:solidFill>
                <a:cs typeface="Arial"/>
              </a:rPr>
              <a:t>Providers and Healthcare</a:t>
            </a:r>
            <a:r>
              <a:rPr lang="en-US" spc="70" dirty="0">
                <a:solidFill>
                  <a:srgbClr val="4C4C4C"/>
                </a:solidFill>
                <a:cs typeface="Arial"/>
              </a:rPr>
              <a:t> </a:t>
            </a:r>
            <a:r>
              <a:rPr lang="en-US" spc="-5" dirty="0">
                <a:solidFill>
                  <a:srgbClr val="4C4C4C"/>
                </a:solidFill>
                <a:cs typeface="Arial"/>
              </a:rPr>
              <a:t>Providers.</a:t>
            </a:r>
            <a:endParaRPr lang="en-US" dirty="0">
              <a:cs typeface="Arial"/>
            </a:endParaRPr>
          </a:p>
        </p:txBody>
      </p:sp>
      <p:sp>
        <p:nvSpPr>
          <p:cNvPr id="5" name="object 3"/>
          <p:cNvSpPr txBox="1">
            <a:spLocks noGrp="1"/>
          </p:cNvSpPr>
          <p:nvPr>
            <p:ph type="title"/>
          </p:nvPr>
        </p:nvSpPr>
        <p:spPr>
          <a:xfrm>
            <a:off x="838200" y="533400"/>
            <a:ext cx="9694456" cy="492443"/>
          </a:xfrm>
          <a:prstGeom prst="rect">
            <a:avLst/>
          </a:prstGeom>
        </p:spPr>
        <p:txBody>
          <a:bodyPr vert="horz" wrap="square" lIns="0" tIns="0" rIns="0" bIns="0" rtlCol="0">
            <a:spAutoFit/>
          </a:bodyPr>
          <a:lstStyle/>
          <a:p>
            <a:pPr marL="12700">
              <a:lnSpc>
                <a:spcPct val="100000"/>
              </a:lnSpc>
            </a:pPr>
            <a:r>
              <a:rPr b="1" spc="-5" dirty="0">
                <a:solidFill>
                  <a:srgbClr val="00609C"/>
                </a:solidFill>
              </a:rPr>
              <a:t>Communication</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5505" y="1639824"/>
            <a:ext cx="6400800" cy="4267200"/>
          </a:xfrm>
          <a:prstGeom prst="rect">
            <a:avLst/>
          </a:prstGeom>
        </p:spPr>
      </p:pic>
    </p:spTree>
    <p:extLst>
      <p:ext uri="{BB962C8B-B14F-4D97-AF65-F5344CB8AC3E}">
        <p14:creationId xmlns:p14="http://schemas.microsoft.com/office/powerpoint/2010/main" val="38116536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7"/>
          </p:nvPr>
        </p:nvSpPr>
        <p:spPr/>
        <p:txBody>
          <a:bodyPr/>
          <a:lstStyle/>
          <a:p>
            <a:pPr marL="38100">
              <a:lnSpc>
                <a:spcPct val="100000"/>
              </a:lnSpc>
              <a:spcBef>
                <a:spcPts val="25"/>
              </a:spcBef>
            </a:pPr>
            <a:fld id="{81D60167-4931-47E6-BA6A-407CBD079E47}" type="slidenum">
              <a:rPr lang="en-US" smtClean="0"/>
              <a:t>16</a:t>
            </a:fld>
            <a:endParaRPr lang="en-US" dirty="0"/>
          </a:p>
        </p:txBody>
      </p:sp>
      <p:sp>
        <p:nvSpPr>
          <p:cNvPr id="3" name="object 2"/>
          <p:cNvSpPr/>
          <p:nvPr/>
        </p:nvSpPr>
        <p:spPr>
          <a:xfrm>
            <a:off x="0" y="0"/>
            <a:ext cx="12192000" cy="152400"/>
          </a:xfrm>
          <a:prstGeom prst="rect">
            <a:avLst/>
          </a:prstGeom>
          <a:blipFill>
            <a:blip r:embed="rId3" cstate="print"/>
            <a:stretch>
              <a:fillRect/>
            </a:stretch>
          </a:blipFill>
        </p:spPr>
        <p:txBody>
          <a:bodyPr wrap="square" lIns="0" tIns="0" rIns="0" bIns="0" rtlCol="0"/>
          <a:lstStyle/>
          <a:p>
            <a:endParaRPr/>
          </a:p>
        </p:txBody>
      </p:sp>
      <p:sp>
        <p:nvSpPr>
          <p:cNvPr id="5" name="object 3"/>
          <p:cNvSpPr txBox="1"/>
          <p:nvPr/>
        </p:nvSpPr>
        <p:spPr>
          <a:xfrm>
            <a:off x="432243" y="3700140"/>
            <a:ext cx="1864995" cy="1387475"/>
          </a:xfrm>
          <a:prstGeom prst="rect">
            <a:avLst/>
          </a:prstGeom>
        </p:spPr>
        <p:txBody>
          <a:bodyPr vert="horz" wrap="square" lIns="0" tIns="0" rIns="0" bIns="0" rtlCol="0">
            <a:spAutoFit/>
          </a:bodyPr>
          <a:lstStyle/>
          <a:p>
            <a:pPr marL="12700" marR="5080">
              <a:lnSpc>
                <a:spcPct val="100000"/>
              </a:lnSpc>
            </a:pPr>
            <a:r>
              <a:rPr sz="1800" spc="-10" dirty="0">
                <a:solidFill>
                  <a:srgbClr val="4C4C4C"/>
                </a:solidFill>
                <a:latin typeface="Arial"/>
                <a:cs typeface="Arial"/>
              </a:rPr>
              <a:t>20% </a:t>
            </a:r>
            <a:r>
              <a:rPr sz="1800" spc="-5" dirty="0">
                <a:solidFill>
                  <a:srgbClr val="4C4C4C"/>
                </a:solidFill>
                <a:latin typeface="Arial"/>
                <a:cs typeface="Arial"/>
              </a:rPr>
              <a:t>of the </a:t>
            </a:r>
            <a:r>
              <a:rPr sz="1800" spc="-10" dirty="0">
                <a:solidFill>
                  <a:srgbClr val="4C4C4C"/>
                </a:solidFill>
                <a:latin typeface="Arial"/>
                <a:cs typeface="Arial"/>
              </a:rPr>
              <a:t>people  </a:t>
            </a:r>
            <a:r>
              <a:rPr sz="1800" spc="-5" dirty="0">
                <a:solidFill>
                  <a:srgbClr val="4C4C4C"/>
                </a:solidFill>
                <a:latin typeface="Arial"/>
                <a:cs typeface="Arial"/>
              </a:rPr>
              <a:t>living in the U.S.  </a:t>
            </a:r>
            <a:r>
              <a:rPr sz="1800" spc="-10" dirty="0">
                <a:solidFill>
                  <a:srgbClr val="4C4C4C"/>
                </a:solidFill>
                <a:latin typeface="Arial"/>
                <a:cs typeface="Arial"/>
              </a:rPr>
              <a:t>speak </a:t>
            </a:r>
            <a:r>
              <a:rPr sz="1800" spc="-5" dirty="0">
                <a:solidFill>
                  <a:srgbClr val="4C4C4C"/>
                </a:solidFill>
                <a:latin typeface="Arial"/>
                <a:cs typeface="Arial"/>
              </a:rPr>
              <a:t>a </a:t>
            </a:r>
            <a:r>
              <a:rPr sz="1800" spc="-10" dirty="0">
                <a:solidFill>
                  <a:srgbClr val="4C4C4C"/>
                </a:solidFill>
                <a:latin typeface="Arial"/>
                <a:cs typeface="Arial"/>
              </a:rPr>
              <a:t>language  other than English  </a:t>
            </a:r>
            <a:r>
              <a:rPr sz="1800" spc="-5" dirty="0">
                <a:solidFill>
                  <a:srgbClr val="4C4C4C"/>
                </a:solidFill>
                <a:latin typeface="Arial"/>
                <a:cs typeface="Arial"/>
              </a:rPr>
              <a:t>in </a:t>
            </a:r>
            <a:r>
              <a:rPr sz="1800" spc="-10" dirty="0">
                <a:solidFill>
                  <a:srgbClr val="4C4C4C"/>
                </a:solidFill>
                <a:latin typeface="Arial"/>
                <a:cs typeface="Arial"/>
              </a:rPr>
              <a:t>their</a:t>
            </a:r>
            <a:r>
              <a:rPr sz="1800" spc="-50" dirty="0">
                <a:solidFill>
                  <a:srgbClr val="4C4C4C"/>
                </a:solidFill>
                <a:latin typeface="Arial"/>
                <a:cs typeface="Arial"/>
              </a:rPr>
              <a:t> </a:t>
            </a:r>
            <a:r>
              <a:rPr sz="1800" spc="-10" dirty="0">
                <a:solidFill>
                  <a:srgbClr val="4C4C4C"/>
                </a:solidFill>
                <a:latin typeface="Arial"/>
                <a:cs typeface="Arial"/>
              </a:rPr>
              <a:t>home.</a:t>
            </a:r>
            <a:endParaRPr sz="1800">
              <a:latin typeface="Arial"/>
              <a:cs typeface="Arial"/>
            </a:endParaRPr>
          </a:p>
        </p:txBody>
      </p:sp>
      <p:sp>
        <p:nvSpPr>
          <p:cNvPr id="6" name="object 4"/>
          <p:cNvSpPr txBox="1"/>
          <p:nvPr/>
        </p:nvSpPr>
        <p:spPr>
          <a:xfrm>
            <a:off x="3539775" y="3697404"/>
            <a:ext cx="1911985" cy="1310640"/>
          </a:xfrm>
          <a:prstGeom prst="rect">
            <a:avLst/>
          </a:prstGeom>
        </p:spPr>
        <p:txBody>
          <a:bodyPr vert="horz" wrap="square" lIns="0" tIns="0" rIns="0" bIns="0" rtlCol="0">
            <a:spAutoFit/>
          </a:bodyPr>
          <a:lstStyle/>
          <a:p>
            <a:pPr marL="12700" marR="5080">
              <a:lnSpc>
                <a:spcPct val="100000"/>
              </a:lnSpc>
            </a:pPr>
            <a:r>
              <a:rPr sz="1700" spc="5" dirty="0">
                <a:solidFill>
                  <a:srgbClr val="4C4C4C"/>
                </a:solidFill>
                <a:latin typeface="Arial"/>
                <a:cs typeface="Arial"/>
              </a:rPr>
              <a:t>The </a:t>
            </a:r>
            <a:r>
              <a:rPr sz="1700" dirty="0">
                <a:solidFill>
                  <a:srgbClr val="4C4C4C"/>
                </a:solidFill>
                <a:latin typeface="Arial"/>
                <a:cs typeface="Arial"/>
              </a:rPr>
              <a:t>Hispanic  population grew by  </a:t>
            </a:r>
            <a:r>
              <a:rPr sz="1700" spc="-5" dirty="0">
                <a:solidFill>
                  <a:srgbClr val="4C4C4C"/>
                </a:solidFill>
                <a:latin typeface="Arial"/>
                <a:cs typeface="Arial"/>
              </a:rPr>
              <a:t>forty-three </a:t>
            </a:r>
            <a:r>
              <a:rPr sz="1700" dirty="0">
                <a:solidFill>
                  <a:srgbClr val="4C4C4C"/>
                </a:solidFill>
                <a:latin typeface="Arial"/>
                <a:cs typeface="Arial"/>
              </a:rPr>
              <a:t>percent  in </a:t>
            </a:r>
            <a:r>
              <a:rPr sz="1700" spc="-5" dirty="0">
                <a:solidFill>
                  <a:srgbClr val="4C4C4C"/>
                </a:solidFill>
                <a:latin typeface="Arial"/>
                <a:cs typeface="Arial"/>
              </a:rPr>
              <a:t>the </a:t>
            </a:r>
            <a:r>
              <a:rPr sz="1700" dirty="0">
                <a:solidFill>
                  <a:srgbClr val="4C4C4C"/>
                </a:solidFill>
                <a:latin typeface="Arial"/>
                <a:cs typeface="Arial"/>
              </a:rPr>
              <a:t>U.S.</a:t>
            </a:r>
            <a:r>
              <a:rPr sz="1700" spc="-55" dirty="0">
                <a:solidFill>
                  <a:srgbClr val="4C4C4C"/>
                </a:solidFill>
                <a:latin typeface="Arial"/>
                <a:cs typeface="Arial"/>
              </a:rPr>
              <a:t> </a:t>
            </a:r>
            <a:r>
              <a:rPr sz="1700" spc="-5" dirty="0">
                <a:solidFill>
                  <a:srgbClr val="4C4C4C"/>
                </a:solidFill>
                <a:latin typeface="Arial"/>
                <a:cs typeface="Arial"/>
              </a:rPr>
              <a:t>between  </a:t>
            </a:r>
            <a:r>
              <a:rPr sz="1700" dirty="0">
                <a:solidFill>
                  <a:srgbClr val="4C4C4C"/>
                </a:solidFill>
                <a:latin typeface="Arial"/>
                <a:cs typeface="Arial"/>
              </a:rPr>
              <a:t>2000 and</a:t>
            </a:r>
            <a:r>
              <a:rPr sz="1700" spc="-70" dirty="0">
                <a:solidFill>
                  <a:srgbClr val="4C4C4C"/>
                </a:solidFill>
                <a:latin typeface="Arial"/>
                <a:cs typeface="Arial"/>
              </a:rPr>
              <a:t> </a:t>
            </a:r>
            <a:r>
              <a:rPr sz="1700" dirty="0">
                <a:solidFill>
                  <a:srgbClr val="4C4C4C"/>
                </a:solidFill>
                <a:latin typeface="Arial"/>
                <a:cs typeface="Arial"/>
              </a:rPr>
              <a:t>2010.</a:t>
            </a:r>
            <a:endParaRPr sz="1700">
              <a:latin typeface="Arial"/>
              <a:cs typeface="Arial"/>
            </a:endParaRPr>
          </a:p>
        </p:txBody>
      </p:sp>
      <p:sp>
        <p:nvSpPr>
          <p:cNvPr id="7" name="object 5"/>
          <p:cNvSpPr txBox="1"/>
          <p:nvPr/>
        </p:nvSpPr>
        <p:spPr>
          <a:xfrm>
            <a:off x="6647310" y="3700140"/>
            <a:ext cx="1701164" cy="1661795"/>
          </a:xfrm>
          <a:prstGeom prst="rect">
            <a:avLst/>
          </a:prstGeom>
        </p:spPr>
        <p:txBody>
          <a:bodyPr vert="horz" wrap="square" lIns="0" tIns="0" rIns="0" bIns="0" rtlCol="0">
            <a:spAutoFit/>
          </a:bodyPr>
          <a:lstStyle/>
          <a:p>
            <a:pPr marL="12700" marR="5080">
              <a:lnSpc>
                <a:spcPct val="100000"/>
              </a:lnSpc>
            </a:pPr>
            <a:r>
              <a:rPr sz="1800" spc="-10" dirty="0">
                <a:solidFill>
                  <a:srgbClr val="4C4C4C"/>
                </a:solidFill>
                <a:latin typeface="Arial"/>
                <a:cs typeface="Arial"/>
              </a:rPr>
              <a:t>17% </a:t>
            </a:r>
            <a:r>
              <a:rPr sz="1800" spc="-5" dirty="0">
                <a:solidFill>
                  <a:srgbClr val="4C4C4C"/>
                </a:solidFill>
                <a:latin typeface="Arial"/>
                <a:cs typeface="Arial"/>
              </a:rPr>
              <a:t>of </a:t>
            </a:r>
            <a:r>
              <a:rPr sz="1800" spc="-10" dirty="0">
                <a:solidFill>
                  <a:srgbClr val="4C4C4C"/>
                </a:solidFill>
                <a:latin typeface="Arial"/>
                <a:cs typeface="Arial"/>
              </a:rPr>
              <a:t>the  foreign-born  population </a:t>
            </a:r>
            <a:r>
              <a:rPr sz="1800" spc="-5" dirty="0">
                <a:solidFill>
                  <a:srgbClr val="4C4C4C"/>
                </a:solidFill>
                <a:latin typeface="Arial"/>
                <a:cs typeface="Arial"/>
              </a:rPr>
              <a:t>in</a:t>
            </a:r>
            <a:r>
              <a:rPr sz="1800" spc="-20" dirty="0">
                <a:solidFill>
                  <a:srgbClr val="4C4C4C"/>
                </a:solidFill>
                <a:latin typeface="Arial"/>
                <a:cs typeface="Arial"/>
              </a:rPr>
              <a:t> </a:t>
            </a:r>
            <a:r>
              <a:rPr sz="1800" spc="-10" dirty="0">
                <a:solidFill>
                  <a:srgbClr val="4C4C4C"/>
                </a:solidFill>
                <a:latin typeface="Arial"/>
                <a:cs typeface="Arial"/>
              </a:rPr>
              <a:t>the</a:t>
            </a:r>
            <a:endParaRPr sz="1800">
              <a:latin typeface="Arial"/>
              <a:cs typeface="Arial"/>
            </a:endParaRPr>
          </a:p>
          <a:p>
            <a:pPr marL="12700" marR="6350" algn="just">
              <a:lnSpc>
                <a:spcPct val="100000"/>
              </a:lnSpc>
            </a:pPr>
            <a:r>
              <a:rPr sz="1800" spc="-5" dirty="0">
                <a:solidFill>
                  <a:srgbClr val="4C4C4C"/>
                </a:solidFill>
                <a:latin typeface="Arial"/>
                <a:cs typeface="Arial"/>
              </a:rPr>
              <a:t>U.S. is</a:t>
            </a:r>
            <a:r>
              <a:rPr sz="1800" spc="-60" dirty="0">
                <a:solidFill>
                  <a:srgbClr val="4C4C4C"/>
                </a:solidFill>
                <a:latin typeface="Arial"/>
                <a:cs typeface="Arial"/>
              </a:rPr>
              <a:t> </a:t>
            </a:r>
            <a:r>
              <a:rPr sz="1800" spc="-5" dirty="0">
                <a:solidFill>
                  <a:srgbClr val="4C4C4C"/>
                </a:solidFill>
                <a:latin typeface="Arial"/>
                <a:cs typeface="Arial"/>
              </a:rPr>
              <a:t>classified  </a:t>
            </a:r>
            <a:r>
              <a:rPr sz="1800" spc="-10" dirty="0">
                <a:solidFill>
                  <a:srgbClr val="4C4C4C"/>
                </a:solidFill>
                <a:latin typeface="Arial"/>
                <a:cs typeface="Arial"/>
              </a:rPr>
              <a:t>as </a:t>
            </a:r>
            <a:r>
              <a:rPr sz="1800" spc="-15" dirty="0">
                <a:solidFill>
                  <a:srgbClr val="4C4C4C"/>
                </a:solidFill>
                <a:latin typeface="Arial"/>
                <a:cs typeface="Arial"/>
              </a:rPr>
              <a:t>newly </a:t>
            </a:r>
            <a:r>
              <a:rPr sz="1800" spc="-10" dirty="0">
                <a:solidFill>
                  <a:srgbClr val="4C4C4C"/>
                </a:solidFill>
                <a:latin typeface="Arial"/>
                <a:cs typeface="Arial"/>
              </a:rPr>
              <a:t>arrived  (2005 or</a:t>
            </a:r>
            <a:r>
              <a:rPr sz="1800" spc="-45" dirty="0">
                <a:solidFill>
                  <a:srgbClr val="4C4C4C"/>
                </a:solidFill>
                <a:latin typeface="Arial"/>
                <a:cs typeface="Arial"/>
              </a:rPr>
              <a:t> </a:t>
            </a:r>
            <a:r>
              <a:rPr sz="1800" spc="-5" dirty="0">
                <a:solidFill>
                  <a:srgbClr val="4C4C4C"/>
                </a:solidFill>
                <a:latin typeface="Arial"/>
                <a:cs typeface="Arial"/>
              </a:rPr>
              <a:t>later).</a:t>
            </a:r>
            <a:endParaRPr sz="1800">
              <a:latin typeface="Arial"/>
              <a:cs typeface="Arial"/>
            </a:endParaRPr>
          </a:p>
        </p:txBody>
      </p:sp>
      <p:sp>
        <p:nvSpPr>
          <p:cNvPr id="8" name="object 6"/>
          <p:cNvSpPr txBox="1"/>
          <p:nvPr/>
        </p:nvSpPr>
        <p:spPr>
          <a:xfrm>
            <a:off x="9754899" y="3696939"/>
            <a:ext cx="1971039" cy="2210435"/>
          </a:xfrm>
          <a:prstGeom prst="rect">
            <a:avLst/>
          </a:prstGeom>
        </p:spPr>
        <p:txBody>
          <a:bodyPr vert="horz" wrap="square" lIns="0" tIns="0" rIns="0" bIns="0" rtlCol="0">
            <a:spAutoFit/>
          </a:bodyPr>
          <a:lstStyle/>
          <a:p>
            <a:pPr marL="12700" marR="5080">
              <a:lnSpc>
                <a:spcPct val="100000"/>
              </a:lnSpc>
            </a:pPr>
            <a:r>
              <a:rPr sz="1800" spc="-5" dirty="0">
                <a:solidFill>
                  <a:srgbClr val="4C4C4C"/>
                </a:solidFill>
                <a:latin typeface="Arial"/>
                <a:cs typeface="Arial"/>
              </a:rPr>
              <a:t>One </a:t>
            </a:r>
            <a:r>
              <a:rPr sz="1800" spc="-10" dirty="0">
                <a:solidFill>
                  <a:srgbClr val="4C4C4C"/>
                </a:solidFill>
                <a:latin typeface="Arial"/>
                <a:cs typeface="Arial"/>
              </a:rPr>
              <a:t>out </a:t>
            </a:r>
            <a:r>
              <a:rPr sz="1800" spc="-5" dirty="0">
                <a:solidFill>
                  <a:srgbClr val="4C4C4C"/>
                </a:solidFill>
                <a:latin typeface="Arial"/>
                <a:cs typeface="Arial"/>
              </a:rPr>
              <a:t>of </a:t>
            </a:r>
            <a:r>
              <a:rPr sz="1800" spc="-15" dirty="0">
                <a:solidFill>
                  <a:srgbClr val="4C4C4C"/>
                </a:solidFill>
                <a:latin typeface="Arial"/>
                <a:cs typeface="Arial"/>
              </a:rPr>
              <a:t>two  </a:t>
            </a:r>
            <a:r>
              <a:rPr sz="1800" spc="-10" dirty="0">
                <a:solidFill>
                  <a:srgbClr val="4C4C4C"/>
                </a:solidFill>
                <a:latin typeface="Arial"/>
                <a:cs typeface="Arial"/>
              </a:rPr>
              <a:t>adult patients </a:t>
            </a:r>
            <a:r>
              <a:rPr sz="1800" spc="-15" dirty="0">
                <a:solidFill>
                  <a:srgbClr val="4C4C4C"/>
                </a:solidFill>
                <a:latin typeface="Arial"/>
                <a:cs typeface="Arial"/>
              </a:rPr>
              <a:t>has  </a:t>
            </a:r>
            <a:r>
              <a:rPr sz="1800" spc="-5" dirty="0">
                <a:solidFill>
                  <a:srgbClr val="4C4C4C"/>
                </a:solidFill>
                <a:latin typeface="Arial"/>
                <a:cs typeface="Arial"/>
              </a:rPr>
              <a:t>a </a:t>
            </a:r>
            <a:r>
              <a:rPr sz="1800" spc="-10" dirty="0">
                <a:solidFill>
                  <a:srgbClr val="4C4C4C"/>
                </a:solidFill>
                <a:latin typeface="Arial"/>
                <a:cs typeface="Arial"/>
              </a:rPr>
              <a:t>hard </a:t>
            </a:r>
            <a:r>
              <a:rPr sz="1800" spc="-5" dirty="0">
                <a:solidFill>
                  <a:srgbClr val="4C4C4C"/>
                </a:solidFill>
                <a:latin typeface="Arial"/>
                <a:cs typeface="Arial"/>
              </a:rPr>
              <a:t>time  </a:t>
            </a:r>
            <a:r>
              <a:rPr sz="1800" spc="-10" dirty="0">
                <a:solidFill>
                  <a:srgbClr val="4C4C4C"/>
                </a:solidFill>
                <a:latin typeface="Arial"/>
                <a:cs typeface="Arial"/>
              </a:rPr>
              <a:t>understanding  basic health  </a:t>
            </a:r>
            <a:r>
              <a:rPr sz="1800" spc="-5" dirty="0">
                <a:solidFill>
                  <a:srgbClr val="4C4C4C"/>
                </a:solidFill>
                <a:latin typeface="Arial"/>
                <a:cs typeface="Arial"/>
              </a:rPr>
              <a:t>information </a:t>
            </a:r>
            <a:r>
              <a:rPr sz="1800" spc="-10" dirty="0">
                <a:solidFill>
                  <a:srgbClr val="4C4C4C"/>
                </a:solidFill>
                <a:latin typeface="Arial"/>
                <a:cs typeface="Arial"/>
              </a:rPr>
              <a:t>due </a:t>
            </a:r>
            <a:r>
              <a:rPr sz="1800" dirty="0">
                <a:solidFill>
                  <a:srgbClr val="4C4C4C"/>
                </a:solidFill>
                <a:latin typeface="Arial"/>
                <a:cs typeface="Arial"/>
              </a:rPr>
              <a:t>to  </a:t>
            </a:r>
            <a:r>
              <a:rPr sz="1800" spc="-5" dirty="0">
                <a:solidFill>
                  <a:srgbClr val="4C4C4C"/>
                </a:solidFill>
                <a:latin typeface="Arial"/>
                <a:cs typeface="Arial"/>
              </a:rPr>
              <a:t>a </a:t>
            </a:r>
            <a:r>
              <a:rPr sz="1800" spc="-15" dirty="0">
                <a:solidFill>
                  <a:srgbClr val="4C4C4C"/>
                </a:solidFill>
                <a:latin typeface="Arial"/>
                <a:cs typeface="Arial"/>
              </a:rPr>
              <a:t>lower </a:t>
            </a:r>
            <a:r>
              <a:rPr sz="1800" spc="-10" dirty="0">
                <a:solidFill>
                  <a:srgbClr val="4C4C4C"/>
                </a:solidFill>
                <a:latin typeface="Arial"/>
                <a:cs typeface="Arial"/>
              </a:rPr>
              <a:t>level of  English</a:t>
            </a:r>
            <a:r>
              <a:rPr sz="1800" spc="-30" dirty="0">
                <a:solidFill>
                  <a:srgbClr val="4C4C4C"/>
                </a:solidFill>
                <a:latin typeface="Arial"/>
                <a:cs typeface="Arial"/>
              </a:rPr>
              <a:t> </a:t>
            </a:r>
            <a:r>
              <a:rPr sz="1800" spc="-20" dirty="0">
                <a:solidFill>
                  <a:srgbClr val="4C4C4C"/>
                </a:solidFill>
                <a:latin typeface="Arial"/>
                <a:cs typeface="Arial"/>
              </a:rPr>
              <a:t>proficiency.</a:t>
            </a:r>
            <a:endParaRPr sz="1800">
              <a:latin typeface="Arial"/>
              <a:cs typeface="Arial"/>
            </a:endParaRPr>
          </a:p>
        </p:txBody>
      </p:sp>
      <p:sp>
        <p:nvSpPr>
          <p:cNvPr id="9" name="object 7"/>
          <p:cNvSpPr txBox="1">
            <a:spLocks noGrp="1"/>
          </p:cNvSpPr>
          <p:nvPr>
            <p:ph type="title"/>
          </p:nvPr>
        </p:nvSpPr>
        <p:spPr>
          <a:xfrm>
            <a:off x="334772" y="339852"/>
            <a:ext cx="8809228" cy="492443"/>
          </a:xfrm>
          <a:prstGeom prst="rect">
            <a:avLst/>
          </a:prstGeom>
        </p:spPr>
        <p:txBody>
          <a:bodyPr vert="horz" wrap="square" lIns="0" tIns="0" rIns="0" bIns="0" rtlCol="0">
            <a:spAutoFit/>
          </a:bodyPr>
          <a:lstStyle/>
          <a:p>
            <a:pPr marL="12700">
              <a:lnSpc>
                <a:spcPct val="100000"/>
              </a:lnSpc>
            </a:pPr>
            <a:r>
              <a:rPr spc="-5" dirty="0"/>
              <a:t>Limited English Proficiency</a:t>
            </a:r>
            <a:r>
              <a:rPr spc="-55" dirty="0"/>
              <a:t> </a:t>
            </a:r>
            <a:r>
              <a:rPr spc="-5" dirty="0"/>
              <a:t>Statistics</a:t>
            </a:r>
          </a:p>
        </p:txBody>
      </p:sp>
      <p:sp>
        <p:nvSpPr>
          <p:cNvPr id="10" name="object 8"/>
          <p:cNvSpPr/>
          <p:nvPr/>
        </p:nvSpPr>
        <p:spPr>
          <a:xfrm>
            <a:off x="1393032" y="1641002"/>
            <a:ext cx="784225" cy="824230"/>
          </a:xfrm>
          <a:custGeom>
            <a:avLst/>
            <a:gdLst/>
            <a:ahLst/>
            <a:cxnLst/>
            <a:rect l="l" t="t" r="r" b="b"/>
            <a:pathLst>
              <a:path w="784225" h="824230">
                <a:moveTo>
                  <a:pt x="0" y="0"/>
                </a:moveTo>
                <a:lnTo>
                  <a:pt x="0" y="824153"/>
                </a:lnTo>
                <a:lnTo>
                  <a:pt x="783818" y="569468"/>
                </a:lnTo>
                <a:lnTo>
                  <a:pt x="767510" y="523855"/>
                </a:lnTo>
                <a:lnTo>
                  <a:pt x="748741" y="479669"/>
                </a:lnTo>
                <a:lnTo>
                  <a:pt x="727603" y="436979"/>
                </a:lnTo>
                <a:lnTo>
                  <a:pt x="704189" y="395850"/>
                </a:lnTo>
                <a:lnTo>
                  <a:pt x="678594" y="356353"/>
                </a:lnTo>
                <a:lnTo>
                  <a:pt x="650910" y="318553"/>
                </a:lnTo>
                <a:lnTo>
                  <a:pt x="621231" y="282519"/>
                </a:lnTo>
                <a:lnTo>
                  <a:pt x="589650" y="248319"/>
                </a:lnTo>
                <a:lnTo>
                  <a:pt x="556260" y="216021"/>
                </a:lnTo>
                <a:lnTo>
                  <a:pt x="521154" y="185691"/>
                </a:lnTo>
                <a:lnTo>
                  <a:pt x="484425" y="157399"/>
                </a:lnTo>
                <a:lnTo>
                  <a:pt x="446167" y="131211"/>
                </a:lnTo>
                <a:lnTo>
                  <a:pt x="406474" y="107195"/>
                </a:lnTo>
                <a:lnTo>
                  <a:pt x="365438" y="85420"/>
                </a:lnTo>
                <a:lnTo>
                  <a:pt x="323152" y="65953"/>
                </a:lnTo>
                <a:lnTo>
                  <a:pt x="279710" y="48862"/>
                </a:lnTo>
                <a:lnTo>
                  <a:pt x="235205" y="34214"/>
                </a:lnTo>
                <a:lnTo>
                  <a:pt x="189730" y="22078"/>
                </a:lnTo>
                <a:lnTo>
                  <a:pt x="143379" y="12520"/>
                </a:lnTo>
                <a:lnTo>
                  <a:pt x="96245" y="5609"/>
                </a:lnTo>
                <a:lnTo>
                  <a:pt x="48421" y="1413"/>
                </a:lnTo>
                <a:lnTo>
                  <a:pt x="0" y="0"/>
                </a:lnTo>
                <a:close/>
              </a:path>
            </a:pathLst>
          </a:custGeom>
          <a:solidFill>
            <a:srgbClr val="00567E"/>
          </a:solidFill>
        </p:spPr>
        <p:txBody>
          <a:bodyPr wrap="square" lIns="0" tIns="0" rIns="0" bIns="0" rtlCol="0"/>
          <a:lstStyle/>
          <a:p>
            <a:endParaRPr/>
          </a:p>
        </p:txBody>
      </p:sp>
      <p:sp>
        <p:nvSpPr>
          <p:cNvPr id="11" name="object 9"/>
          <p:cNvSpPr/>
          <p:nvPr/>
        </p:nvSpPr>
        <p:spPr>
          <a:xfrm>
            <a:off x="568955" y="1641006"/>
            <a:ext cx="1648460" cy="1648460"/>
          </a:xfrm>
          <a:custGeom>
            <a:avLst/>
            <a:gdLst/>
            <a:ahLst/>
            <a:cxnLst/>
            <a:rect l="l" t="t" r="r" b="b"/>
            <a:pathLst>
              <a:path w="1648460" h="1648460">
                <a:moveTo>
                  <a:pt x="824083" y="0"/>
                </a:moveTo>
                <a:lnTo>
                  <a:pt x="772282" y="1628"/>
                </a:lnTo>
                <a:lnTo>
                  <a:pt x="720762" y="6498"/>
                </a:lnTo>
                <a:lnTo>
                  <a:pt x="669674" y="14588"/>
                </a:lnTo>
                <a:lnTo>
                  <a:pt x="619169" y="25874"/>
                </a:lnTo>
                <a:lnTo>
                  <a:pt x="569397" y="40335"/>
                </a:lnTo>
                <a:lnTo>
                  <a:pt x="523776" y="56629"/>
                </a:lnTo>
                <a:lnTo>
                  <a:pt x="479703" y="75308"/>
                </a:lnTo>
                <a:lnTo>
                  <a:pt x="437230" y="96274"/>
                </a:lnTo>
                <a:lnTo>
                  <a:pt x="396405" y="119430"/>
                </a:lnTo>
                <a:lnTo>
                  <a:pt x="357279" y="144678"/>
                </a:lnTo>
                <a:lnTo>
                  <a:pt x="319901" y="171921"/>
                </a:lnTo>
                <a:lnTo>
                  <a:pt x="284320" y="201061"/>
                </a:lnTo>
                <a:lnTo>
                  <a:pt x="250587" y="232001"/>
                </a:lnTo>
                <a:lnTo>
                  <a:pt x="218750" y="264644"/>
                </a:lnTo>
                <a:lnTo>
                  <a:pt x="188860" y="298892"/>
                </a:lnTo>
                <a:lnTo>
                  <a:pt x="160966" y="334648"/>
                </a:lnTo>
                <a:lnTo>
                  <a:pt x="135117" y="371815"/>
                </a:lnTo>
                <a:lnTo>
                  <a:pt x="111364" y="410294"/>
                </a:lnTo>
                <a:lnTo>
                  <a:pt x="89756" y="449989"/>
                </a:lnTo>
                <a:lnTo>
                  <a:pt x="70343" y="490802"/>
                </a:lnTo>
                <a:lnTo>
                  <a:pt x="53174" y="532636"/>
                </a:lnTo>
                <a:lnTo>
                  <a:pt x="38299" y="575394"/>
                </a:lnTo>
                <a:lnTo>
                  <a:pt x="25767" y="618977"/>
                </a:lnTo>
                <a:lnTo>
                  <a:pt x="15629" y="663289"/>
                </a:lnTo>
                <a:lnTo>
                  <a:pt x="7933" y="708233"/>
                </a:lnTo>
                <a:lnTo>
                  <a:pt x="2730" y="753710"/>
                </a:lnTo>
                <a:lnTo>
                  <a:pt x="69" y="799623"/>
                </a:lnTo>
                <a:lnTo>
                  <a:pt x="0" y="845875"/>
                </a:lnTo>
                <a:lnTo>
                  <a:pt x="2571" y="892370"/>
                </a:lnTo>
                <a:lnTo>
                  <a:pt x="7834" y="939008"/>
                </a:lnTo>
                <a:lnTo>
                  <a:pt x="15838" y="985693"/>
                </a:lnTo>
                <a:lnTo>
                  <a:pt x="26631" y="1032327"/>
                </a:lnTo>
                <a:lnTo>
                  <a:pt x="40265" y="1078814"/>
                </a:lnTo>
                <a:lnTo>
                  <a:pt x="56559" y="1124437"/>
                </a:lnTo>
                <a:lnTo>
                  <a:pt x="75238" y="1168510"/>
                </a:lnTo>
                <a:lnTo>
                  <a:pt x="96204" y="1210985"/>
                </a:lnTo>
                <a:lnTo>
                  <a:pt x="119360" y="1251810"/>
                </a:lnTo>
                <a:lnTo>
                  <a:pt x="144608" y="1290938"/>
                </a:lnTo>
                <a:lnTo>
                  <a:pt x="171851" y="1328317"/>
                </a:lnTo>
                <a:lnTo>
                  <a:pt x="200991" y="1363898"/>
                </a:lnTo>
                <a:lnTo>
                  <a:pt x="231932" y="1397633"/>
                </a:lnTo>
                <a:lnTo>
                  <a:pt x="264575" y="1429470"/>
                </a:lnTo>
                <a:lnTo>
                  <a:pt x="298823" y="1459361"/>
                </a:lnTo>
                <a:lnTo>
                  <a:pt x="334579" y="1487255"/>
                </a:lnTo>
                <a:lnTo>
                  <a:pt x="371746" y="1513104"/>
                </a:lnTo>
                <a:lnTo>
                  <a:pt x="410225" y="1536857"/>
                </a:lnTo>
                <a:lnTo>
                  <a:pt x="449921" y="1558466"/>
                </a:lnTo>
                <a:lnTo>
                  <a:pt x="490734" y="1577879"/>
                </a:lnTo>
                <a:lnTo>
                  <a:pt x="532569" y="1595049"/>
                </a:lnTo>
                <a:lnTo>
                  <a:pt x="575326" y="1609924"/>
                </a:lnTo>
                <a:lnTo>
                  <a:pt x="618910" y="1622456"/>
                </a:lnTo>
                <a:lnTo>
                  <a:pt x="663223" y="1632594"/>
                </a:lnTo>
                <a:lnTo>
                  <a:pt x="708167" y="1640290"/>
                </a:lnTo>
                <a:lnTo>
                  <a:pt x="753645" y="1645493"/>
                </a:lnTo>
                <a:lnTo>
                  <a:pt x="799559" y="1648155"/>
                </a:lnTo>
                <a:lnTo>
                  <a:pt x="845812" y="1648224"/>
                </a:lnTo>
                <a:lnTo>
                  <a:pt x="892307" y="1645652"/>
                </a:lnTo>
                <a:lnTo>
                  <a:pt x="938947" y="1640390"/>
                </a:lnTo>
                <a:lnTo>
                  <a:pt x="985633" y="1632386"/>
                </a:lnTo>
                <a:lnTo>
                  <a:pt x="1032269" y="1621593"/>
                </a:lnTo>
                <a:lnTo>
                  <a:pt x="1078756" y="1607959"/>
                </a:lnTo>
                <a:lnTo>
                  <a:pt x="1124378" y="1591665"/>
                </a:lnTo>
                <a:lnTo>
                  <a:pt x="1168450" y="1572986"/>
                </a:lnTo>
                <a:lnTo>
                  <a:pt x="1210924" y="1552019"/>
                </a:lnTo>
                <a:lnTo>
                  <a:pt x="1251748" y="1528864"/>
                </a:lnTo>
                <a:lnTo>
                  <a:pt x="1290875" y="1503616"/>
                </a:lnTo>
                <a:lnTo>
                  <a:pt x="1328253" y="1476373"/>
                </a:lnTo>
                <a:lnTo>
                  <a:pt x="1363834" y="1447233"/>
                </a:lnTo>
                <a:lnTo>
                  <a:pt x="1397567" y="1416292"/>
                </a:lnTo>
                <a:lnTo>
                  <a:pt x="1429404" y="1383649"/>
                </a:lnTo>
                <a:lnTo>
                  <a:pt x="1459294" y="1349401"/>
                </a:lnTo>
                <a:lnTo>
                  <a:pt x="1487188" y="1313645"/>
                </a:lnTo>
                <a:lnTo>
                  <a:pt x="1513036" y="1276478"/>
                </a:lnTo>
                <a:lnTo>
                  <a:pt x="1536789" y="1237999"/>
                </a:lnTo>
                <a:lnTo>
                  <a:pt x="1558397" y="1198303"/>
                </a:lnTo>
                <a:lnTo>
                  <a:pt x="1577810" y="1157490"/>
                </a:lnTo>
                <a:lnTo>
                  <a:pt x="1594980" y="1115655"/>
                </a:lnTo>
                <a:lnTo>
                  <a:pt x="1609855" y="1072897"/>
                </a:lnTo>
                <a:lnTo>
                  <a:pt x="1622386" y="1029313"/>
                </a:lnTo>
                <a:lnTo>
                  <a:pt x="1632525" y="985001"/>
                </a:lnTo>
                <a:lnTo>
                  <a:pt x="1640220" y="940057"/>
                </a:lnTo>
                <a:lnTo>
                  <a:pt x="1645424" y="894579"/>
                </a:lnTo>
                <a:lnTo>
                  <a:pt x="1648085" y="848665"/>
                </a:lnTo>
                <a:lnTo>
                  <a:pt x="1648122" y="824141"/>
                </a:lnTo>
                <a:lnTo>
                  <a:pt x="824083" y="824141"/>
                </a:lnTo>
                <a:lnTo>
                  <a:pt x="824083" y="0"/>
                </a:lnTo>
                <a:close/>
              </a:path>
              <a:path w="1648460" h="1648460">
                <a:moveTo>
                  <a:pt x="1607889" y="569468"/>
                </a:moveTo>
                <a:lnTo>
                  <a:pt x="824083" y="824141"/>
                </a:lnTo>
                <a:lnTo>
                  <a:pt x="1648122" y="824141"/>
                </a:lnTo>
                <a:lnTo>
                  <a:pt x="1648154" y="802411"/>
                </a:lnTo>
                <a:lnTo>
                  <a:pt x="1645582" y="755916"/>
                </a:lnTo>
                <a:lnTo>
                  <a:pt x="1640320" y="709277"/>
                </a:lnTo>
                <a:lnTo>
                  <a:pt x="1632316" y="662591"/>
                </a:lnTo>
                <a:lnTo>
                  <a:pt x="1621523" y="615955"/>
                </a:lnTo>
                <a:lnTo>
                  <a:pt x="1607889" y="569468"/>
                </a:lnTo>
                <a:close/>
              </a:path>
            </a:pathLst>
          </a:custGeom>
          <a:solidFill>
            <a:srgbClr val="71C5E8"/>
          </a:solidFill>
        </p:spPr>
        <p:txBody>
          <a:bodyPr wrap="square" lIns="0" tIns="0" rIns="0" bIns="0" rtlCol="0"/>
          <a:lstStyle/>
          <a:p>
            <a:endParaRPr/>
          </a:p>
        </p:txBody>
      </p:sp>
      <p:sp>
        <p:nvSpPr>
          <p:cNvPr id="12" name="object 10"/>
          <p:cNvSpPr txBox="1"/>
          <p:nvPr/>
        </p:nvSpPr>
        <p:spPr>
          <a:xfrm>
            <a:off x="1496696" y="1896310"/>
            <a:ext cx="481330" cy="290195"/>
          </a:xfrm>
          <a:prstGeom prst="rect">
            <a:avLst/>
          </a:prstGeom>
        </p:spPr>
        <p:txBody>
          <a:bodyPr vert="horz" wrap="square" lIns="0" tIns="0" rIns="0" bIns="0" rtlCol="0">
            <a:spAutoFit/>
          </a:bodyPr>
          <a:lstStyle/>
          <a:p>
            <a:pPr marL="12700">
              <a:lnSpc>
                <a:spcPct val="100000"/>
              </a:lnSpc>
            </a:pPr>
            <a:r>
              <a:rPr sz="1800" b="1" spc="-15" dirty="0">
                <a:solidFill>
                  <a:srgbClr val="FFFFFF"/>
                </a:solidFill>
                <a:latin typeface="Arial"/>
                <a:cs typeface="Arial"/>
              </a:rPr>
              <a:t>20%</a:t>
            </a:r>
            <a:endParaRPr sz="1800">
              <a:latin typeface="Arial"/>
              <a:cs typeface="Arial"/>
            </a:endParaRPr>
          </a:p>
        </p:txBody>
      </p:sp>
      <p:sp>
        <p:nvSpPr>
          <p:cNvPr id="13" name="object 11"/>
          <p:cNvSpPr/>
          <p:nvPr/>
        </p:nvSpPr>
        <p:spPr>
          <a:xfrm>
            <a:off x="7430661" y="1641002"/>
            <a:ext cx="722630" cy="824230"/>
          </a:xfrm>
          <a:custGeom>
            <a:avLst/>
            <a:gdLst/>
            <a:ahLst/>
            <a:cxnLst/>
            <a:rect l="l" t="t" r="r" b="b"/>
            <a:pathLst>
              <a:path w="722629" h="824230">
                <a:moveTo>
                  <a:pt x="0" y="0"/>
                </a:moveTo>
                <a:lnTo>
                  <a:pt x="0" y="824153"/>
                </a:lnTo>
                <a:lnTo>
                  <a:pt x="722210" y="427113"/>
                </a:lnTo>
                <a:lnTo>
                  <a:pt x="696869" y="384142"/>
                </a:lnTo>
                <a:lnTo>
                  <a:pt x="669195" y="343084"/>
                </a:lnTo>
                <a:lnTo>
                  <a:pt x="639301" y="304004"/>
                </a:lnTo>
                <a:lnTo>
                  <a:pt x="607298" y="266970"/>
                </a:lnTo>
                <a:lnTo>
                  <a:pt x="573295" y="232045"/>
                </a:lnTo>
                <a:lnTo>
                  <a:pt x="537406" y="199297"/>
                </a:lnTo>
                <a:lnTo>
                  <a:pt x="499741" y="168791"/>
                </a:lnTo>
                <a:lnTo>
                  <a:pt x="460410" y="140593"/>
                </a:lnTo>
                <a:lnTo>
                  <a:pt x="419527" y="114768"/>
                </a:lnTo>
                <a:lnTo>
                  <a:pt x="377200" y="91382"/>
                </a:lnTo>
                <a:lnTo>
                  <a:pt x="333542" y="70501"/>
                </a:lnTo>
                <a:lnTo>
                  <a:pt x="288664" y="52191"/>
                </a:lnTo>
                <a:lnTo>
                  <a:pt x="242677" y="36518"/>
                </a:lnTo>
                <a:lnTo>
                  <a:pt x="195693" y="23547"/>
                </a:lnTo>
                <a:lnTo>
                  <a:pt x="147821" y="13343"/>
                </a:lnTo>
                <a:lnTo>
                  <a:pt x="99175" y="5974"/>
                </a:lnTo>
                <a:lnTo>
                  <a:pt x="49864" y="1504"/>
                </a:lnTo>
                <a:lnTo>
                  <a:pt x="0" y="0"/>
                </a:lnTo>
                <a:close/>
              </a:path>
            </a:pathLst>
          </a:custGeom>
          <a:solidFill>
            <a:srgbClr val="DEDBD4"/>
          </a:solidFill>
        </p:spPr>
        <p:txBody>
          <a:bodyPr wrap="square" lIns="0" tIns="0" rIns="0" bIns="0" rtlCol="0"/>
          <a:lstStyle/>
          <a:p>
            <a:endParaRPr/>
          </a:p>
        </p:txBody>
      </p:sp>
      <p:sp>
        <p:nvSpPr>
          <p:cNvPr id="14" name="object 12"/>
          <p:cNvSpPr/>
          <p:nvPr/>
        </p:nvSpPr>
        <p:spPr>
          <a:xfrm>
            <a:off x="6606394" y="1641000"/>
            <a:ext cx="1649095" cy="1648460"/>
          </a:xfrm>
          <a:custGeom>
            <a:avLst/>
            <a:gdLst/>
            <a:ahLst/>
            <a:cxnLst/>
            <a:rect l="l" t="t" r="r" b="b"/>
            <a:pathLst>
              <a:path w="1649095" h="1648460">
                <a:moveTo>
                  <a:pt x="824262" y="0"/>
                </a:moveTo>
                <a:lnTo>
                  <a:pt x="772338" y="1637"/>
                </a:lnTo>
                <a:lnTo>
                  <a:pt x="720771" y="6523"/>
                </a:lnTo>
                <a:lnTo>
                  <a:pt x="669712" y="14621"/>
                </a:lnTo>
                <a:lnTo>
                  <a:pt x="619310" y="25892"/>
                </a:lnTo>
                <a:lnTo>
                  <a:pt x="569712" y="40297"/>
                </a:lnTo>
                <a:lnTo>
                  <a:pt x="521067" y="57800"/>
                </a:lnTo>
                <a:lnTo>
                  <a:pt x="473525" y="78361"/>
                </a:lnTo>
                <a:lnTo>
                  <a:pt x="427235" y="101942"/>
                </a:lnTo>
                <a:lnTo>
                  <a:pt x="385473" y="126497"/>
                </a:lnTo>
                <a:lnTo>
                  <a:pt x="345680" y="153104"/>
                </a:lnTo>
                <a:lnTo>
                  <a:pt x="307887" y="181658"/>
                </a:lnTo>
                <a:lnTo>
                  <a:pt x="272124" y="212054"/>
                </a:lnTo>
                <a:lnTo>
                  <a:pt x="238421" y="244186"/>
                </a:lnTo>
                <a:lnTo>
                  <a:pt x="206809" y="277951"/>
                </a:lnTo>
                <a:lnTo>
                  <a:pt x="177318" y="313242"/>
                </a:lnTo>
                <a:lnTo>
                  <a:pt x="149979" y="349956"/>
                </a:lnTo>
                <a:lnTo>
                  <a:pt x="124823" y="387986"/>
                </a:lnTo>
                <a:lnTo>
                  <a:pt x="101879" y="427229"/>
                </a:lnTo>
                <a:lnTo>
                  <a:pt x="81179" y="467578"/>
                </a:lnTo>
                <a:lnTo>
                  <a:pt x="62753" y="508930"/>
                </a:lnTo>
                <a:lnTo>
                  <a:pt x="46631" y="551179"/>
                </a:lnTo>
                <a:lnTo>
                  <a:pt x="32844" y="594220"/>
                </a:lnTo>
                <a:lnTo>
                  <a:pt x="21423" y="637948"/>
                </a:lnTo>
                <a:lnTo>
                  <a:pt x="12397" y="682258"/>
                </a:lnTo>
                <a:lnTo>
                  <a:pt x="5797" y="727046"/>
                </a:lnTo>
                <a:lnTo>
                  <a:pt x="1655" y="772205"/>
                </a:lnTo>
                <a:lnTo>
                  <a:pt x="0" y="817632"/>
                </a:lnTo>
                <a:lnTo>
                  <a:pt x="862" y="863222"/>
                </a:lnTo>
                <a:lnTo>
                  <a:pt x="4273" y="908868"/>
                </a:lnTo>
                <a:lnTo>
                  <a:pt x="10263" y="954467"/>
                </a:lnTo>
                <a:lnTo>
                  <a:pt x="18862" y="999913"/>
                </a:lnTo>
                <a:lnTo>
                  <a:pt x="30101" y="1045102"/>
                </a:lnTo>
                <a:lnTo>
                  <a:pt x="44010" y="1089928"/>
                </a:lnTo>
                <a:lnTo>
                  <a:pt x="60620" y="1134286"/>
                </a:lnTo>
                <a:lnTo>
                  <a:pt x="79961" y="1178072"/>
                </a:lnTo>
                <a:lnTo>
                  <a:pt x="102064" y="1221181"/>
                </a:lnTo>
                <a:lnTo>
                  <a:pt x="126619" y="1262942"/>
                </a:lnTo>
                <a:lnTo>
                  <a:pt x="153226" y="1302735"/>
                </a:lnTo>
                <a:lnTo>
                  <a:pt x="181779" y="1340528"/>
                </a:lnTo>
                <a:lnTo>
                  <a:pt x="212175" y="1376292"/>
                </a:lnTo>
                <a:lnTo>
                  <a:pt x="244307" y="1409995"/>
                </a:lnTo>
                <a:lnTo>
                  <a:pt x="278071" y="1441607"/>
                </a:lnTo>
                <a:lnTo>
                  <a:pt x="313362" y="1471097"/>
                </a:lnTo>
                <a:lnTo>
                  <a:pt x="350075" y="1498436"/>
                </a:lnTo>
                <a:lnTo>
                  <a:pt x="388105" y="1523593"/>
                </a:lnTo>
                <a:lnTo>
                  <a:pt x="427347" y="1546536"/>
                </a:lnTo>
                <a:lnTo>
                  <a:pt x="467696" y="1567236"/>
                </a:lnTo>
                <a:lnTo>
                  <a:pt x="509048" y="1585662"/>
                </a:lnTo>
                <a:lnTo>
                  <a:pt x="551296" y="1601784"/>
                </a:lnTo>
                <a:lnTo>
                  <a:pt x="594337" y="1615571"/>
                </a:lnTo>
                <a:lnTo>
                  <a:pt x="638064" y="1626993"/>
                </a:lnTo>
                <a:lnTo>
                  <a:pt x="682374" y="1636019"/>
                </a:lnTo>
                <a:lnTo>
                  <a:pt x="727162" y="1642618"/>
                </a:lnTo>
                <a:lnTo>
                  <a:pt x="772321" y="1646761"/>
                </a:lnTo>
                <a:lnTo>
                  <a:pt x="817748" y="1648416"/>
                </a:lnTo>
                <a:lnTo>
                  <a:pt x="863338" y="1647553"/>
                </a:lnTo>
                <a:lnTo>
                  <a:pt x="908984" y="1644142"/>
                </a:lnTo>
                <a:lnTo>
                  <a:pt x="954584" y="1638153"/>
                </a:lnTo>
                <a:lnTo>
                  <a:pt x="1000030" y="1629554"/>
                </a:lnTo>
                <a:lnTo>
                  <a:pt x="1045220" y="1618315"/>
                </a:lnTo>
                <a:lnTo>
                  <a:pt x="1090046" y="1604406"/>
                </a:lnTo>
                <a:lnTo>
                  <a:pt x="1134406" y="1587796"/>
                </a:lnTo>
                <a:lnTo>
                  <a:pt x="1178193" y="1568455"/>
                </a:lnTo>
                <a:lnTo>
                  <a:pt x="1221302" y="1546352"/>
                </a:lnTo>
                <a:lnTo>
                  <a:pt x="1263064" y="1521798"/>
                </a:lnTo>
                <a:lnTo>
                  <a:pt x="1302857" y="1495192"/>
                </a:lnTo>
                <a:lnTo>
                  <a:pt x="1340650" y="1466640"/>
                </a:lnTo>
                <a:lnTo>
                  <a:pt x="1376413" y="1436245"/>
                </a:lnTo>
                <a:lnTo>
                  <a:pt x="1410116" y="1404113"/>
                </a:lnTo>
                <a:lnTo>
                  <a:pt x="1441728" y="1370350"/>
                </a:lnTo>
                <a:lnTo>
                  <a:pt x="1471219" y="1335059"/>
                </a:lnTo>
                <a:lnTo>
                  <a:pt x="1498558" y="1298346"/>
                </a:lnTo>
                <a:lnTo>
                  <a:pt x="1523714" y="1260316"/>
                </a:lnTo>
                <a:lnTo>
                  <a:pt x="1546658" y="1221074"/>
                </a:lnTo>
                <a:lnTo>
                  <a:pt x="1567358" y="1180725"/>
                </a:lnTo>
                <a:lnTo>
                  <a:pt x="1585784" y="1139373"/>
                </a:lnTo>
                <a:lnTo>
                  <a:pt x="1601906" y="1097125"/>
                </a:lnTo>
                <a:lnTo>
                  <a:pt x="1615693" y="1054084"/>
                </a:lnTo>
                <a:lnTo>
                  <a:pt x="1627114" y="1010355"/>
                </a:lnTo>
                <a:lnTo>
                  <a:pt x="1636140" y="966045"/>
                </a:lnTo>
                <a:lnTo>
                  <a:pt x="1642740" y="921257"/>
                </a:lnTo>
                <a:lnTo>
                  <a:pt x="1646882" y="876097"/>
                </a:lnTo>
                <a:lnTo>
                  <a:pt x="1648538" y="830670"/>
                </a:lnTo>
                <a:lnTo>
                  <a:pt x="1648414" y="824153"/>
                </a:lnTo>
                <a:lnTo>
                  <a:pt x="824262" y="824153"/>
                </a:lnTo>
                <a:lnTo>
                  <a:pt x="824262" y="0"/>
                </a:lnTo>
                <a:close/>
              </a:path>
              <a:path w="1649095" h="1648460">
                <a:moveTo>
                  <a:pt x="1546473" y="427113"/>
                </a:moveTo>
                <a:lnTo>
                  <a:pt x="824262" y="824153"/>
                </a:lnTo>
                <a:lnTo>
                  <a:pt x="1648414" y="824153"/>
                </a:lnTo>
                <a:lnTo>
                  <a:pt x="1647675" y="785080"/>
                </a:lnTo>
                <a:lnTo>
                  <a:pt x="1644264" y="739433"/>
                </a:lnTo>
                <a:lnTo>
                  <a:pt x="1638274" y="693833"/>
                </a:lnTo>
                <a:lnTo>
                  <a:pt x="1629675" y="648386"/>
                </a:lnTo>
                <a:lnTo>
                  <a:pt x="1618436" y="603197"/>
                </a:lnTo>
                <a:lnTo>
                  <a:pt x="1604527" y="558370"/>
                </a:lnTo>
                <a:lnTo>
                  <a:pt x="1587917" y="514010"/>
                </a:lnTo>
                <a:lnTo>
                  <a:pt x="1568576" y="470223"/>
                </a:lnTo>
                <a:lnTo>
                  <a:pt x="1546473" y="427113"/>
                </a:lnTo>
                <a:close/>
              </a:path>
            </a:pathLst>
          </a:custGeom>
          <a:solidFill>
            <a:srgbClr val="F4B525"/>
          </a:solidFill>
        </p:spPr>
        <p:txBody>
          <a:bodyPr wrap="square" lIns="0" tIns="0" rIns="0" bIns="0" rtlCol="0"/>
          <a:lstStyle/>
          <a:p>
            <a:endParaRPr/>
          </a:p>
        </p:txBody>
      </p:sp>
      <p:sp>
        <p:nvSpPr>
          <p:cNvPr id="15" name="object 13"/>
          <p:cNvSpPr txBox="1"/>
          <p:nvPr/>
        </p:nvSpPr>
        <p:spPr>
          <a:xfrm>
            <a:off x="7457995" y="1884735"/>
            <a:ext cx="481330" cy="290195"/>
          </a:xfrm>
          <a:prstGeom prst="rect">
            <a:avLst/>
          </a:prstGeom>
        </p:spPr>
        <p:txBody>
          <a:bodyPr vert="horz" wrap="square" lIns="0" tIns="0" rIns="0" bIns="0" rtlCol="0">
            <a:spAutoFit/>
          </a:bodyPr>
          <a:lstStyle/>
          <a:p>
            <a:pPr marL="12700">
              <a:lnSpc>
                <a:spcPct val="100000"/>
              </a:lnSpc>
            </a:pPr>
            <a:r>
              <a:rPr sz="1800" b="1" spc="-15" dirty="0">
                <a:solidFill>
                  <a:srgbClr val="00567E"/>
                </a:solidFill>
                <a:latin typeface="Arial"/>
                <a:cs typeface="Arial"/>
              </a:rPr>
              <a:t>17%</a:t>
            </a:r>
            <a:endParaRPr sz="1800">
              <a:latin typeface="Arial"/>
              <a:cs typeface="Arial"/>
            </a:endParaRPr>
          </a:p>
        </p:txBody>
      </p:sp>
      <p:sp>
        <p:nvSpPr>
          <p:cNvPr id="16" name="object 14"/>
          <p:cNvSpPr/>
          <p:nvPr/>
        </p:nvSpPr>
        <p:spPr>
          <a:xfrm>
            <a:off x="3712460" y="1904998"/>
            <a:ext cx="894080" cy="677545"/>
          </a:xfrm>
          <a:custGeom>
            <a:avLst/>
            <a:gdLst/>
            <a:ahLst/>
            <a:cxnLst/>
            <a:rect l="l" t="t" r="r" b="b"/>
            <a:pathLst>
              <a:path w="894079" h="677544">
                <a:moveTo>
                  <a:pt x="876020" y="0"/>
                </a:moveTo>
                <a:lnTo>
                  <a:pt x="0" y="642937"/>
                </a:lnTo>
                <a:lnTo>
                  <a:pt x="20535" y="677113"/>
                </a:lnTo>
                <a:lnTo>
                  <a:pt x="893610" y="30975"/>
                </a:lnTo>
                <a:lnTo>
                  <a:pt x="876020" y="0"/>
                </a:lnTo>
                <a:close/>
              </a:path>
            </a:pathLst>
          </a:custGeom>
          <a:solidFill>
            <a:srgbClr val="00567E"/>
          </a:solidFill>
        </p:spPr>
        <p:txBody>
          <a:bodyPr wrap="square" lIns="0" tIns="0" rIns="0" bIns="0" rtlCol="0"/>
          <a:lstStyle/>
          <a:p>
            <a:endParaRPr/>
          </a:p>
        </p:txBody>
      </p:sp>
      <p:sp>
        <p:nvSpPr>
          <p:cNvPr id="17" name="object 15"/>
          <p:cNvSpPr/>
          <p:nvPr/>
        </p:nvSpPr>
        <p:spPr>
          <a:xfrm>
            <a:off x="4456174" y="1871472"/>
            <a:ext cx="163830" cy="201930"/>
          </a:xfrm>
          <a:custGeom>
            <a:avLst/>
            <a:gdLst/>
            <a:ahLst/>
            <a:cxnLst/>
            <a:rect l="l" t="t" r="r" b="b"/>
            <a:pathLst>
              <a:path w="163829" h="201930">
                <a:moveTo>
                  <a:pt x="7886" y="0"/>
                </a:moveTo>
                <a:lnTo>
                  <a:pt x="0" y="36271"/>
                </a:lnTo>
                <a:lnTo>
                  <a:pt x="125171" y="61874"/>
                </a:lnTo>
                <a:lnTo>
                  <a:pt x="101511" y="193090"/>
                </a:lnTo>
                <a:lnTo>
                  <a:pt x="135026" y="201625"/>
                </a:lnTo>
                <a:lnTo>
                  <a:pt x="163614" y="30937"/>
                </a:lnTo>
                <a:lnTo>
                  <a:pt x="7886" y="0"/>
                </a:lnTo>
                <a:close/>
              </a:path>
            </a:pathLst>
          </a:custGeom>
          <a:solidFill>
            <a:srgbClr val="00567E"/>
          </a:solidFill>
        </p:spPr>
        <p:txBody>
          <a:bodyPr wrap="square" lIns="0" tIns="0" rIns="0" bIns="0" rtlCol="0"/>
          <a:lstStyle/>
          <a:p>
            <a:endParaRPr/>
          </a:p>
        </p:txBody>
      </p:sp>
      <p:sp>
        <p:nvSpPr>
          <p:cNvPr id="18" name="object 16"/>
          <p:cNvSpPr/>
          <p:nvPr/>
        </p:nvSpPr>
        <p:spPr>
          <a:xfrm>
            <a:off x="3695698" y="3234888"/>
            <a:ext cx="1506855" cy="0"/>
          </a:xfrm>
          <a:custGeom>
            <a:avLst/>
            <a:gdLst/>
            <a:ahLst/>
            <a:cxnLst/>
            <a:rect l="l" t="t" r="r" b="b"/>
            <a:pathLst>
              <a:path w="1506854">
                <a:moveTo>
                  <a:pt x="0" y="0"/>
                </a:moveTo>
                <a:lnTo>
                  <a:pt x="1506258" y="0"/>
                </a:lnTo>
              </a:path>
            </a:pathLst>
          </a:custGeom>
          <a:ln w="41554">
            <a:solidFill>
              <a:srgbClr val="00567E"/>
            </a:solidFill>
          </a:ln>
        </p:spPr>
        <p:txBody>
          <a:bodyPr wrap="square" lIns="0" tIns="0" rIns="0" bIns="0" rtlCol="0"/>
          <a:lstStyle/>
          <a:p>
            <a:endParaRPr/>
          </a:p>
        </p:txBody>
      </p:sp>
      <p:sp>
        <p:nvSpPr>
          <p:cNvPr id="19" name="object 17"/>
          <p:cNvSpPr/>
          <p:nvPr/>
        </p:nvSpPr>
        <p:spPr>
          <a:xfrm>
            <a:off x="5027683" y="1893517"/>
            <a:ext cx="0" cy="1159510"/>
          </a:xfrm>
          <a:custGeom>
            <a:avLst/>
            <a:gdLst/>
            <a:ahLst/>
            <a:cxnLst/>
            <a:rect l="l" t="t" r="r" b="b"/>
            <a:pathLst>
              <a:path h="1159510">
                <a:moveTo>
                  <a:pt x="0" y="0"/>
                </a:moveTo>
                <a:lnTo>
                  <a:pt x="0" y="1159510"/>
                </a:lnTo>
              </a:path>
            </a:pathLst>
          </a:custGeom>
          <a:ln w="36588">
            <a:solidFill>
              <a:srgbClr val="00567E"/>
            </a:solidFill>
          </a:ln>
        </p:spPr>
        <p:txBody>
          <a:bodyPr wrap="square" lIns="0" tIns="0" rIns="0" bIns="0" rtlCol="0"/>
          <a:lstStyle/>
          <a:p>
            <a:endParaRPr/>
          </a:p>
        </p:txBody>
      </p:sp>
      <p:sp>
        <p:nvSpPr>
          <p:cNvPr id="20" name="object 18"/>
          <p:cNvSpPr/>
          <p:nvPr/>
        </p:nvSpPr>
        <p:spPr>
          <a:xfrm>
            <a:off x="5009389" y="1875738"/>
            <a:ext cx="185420" cy="0"/>
          </a:xfrm>
          <a:custGeom>
            <a:avLst/>
            <a:gdLst/>
            <a:ahLst/>
            <a:cxnLst/>
            <a:rect l="l" t="t" r="r" b="b"/>
            <a:pathLst>
              <a:path w="185420">
                <a:moveTo>
                  <a:pt x="0" y="0"/>
                </a:moveTo>
                <a:lnTo>
                  <a:pt x="184937" y="0"/>
                </a:lnTo>
              </a:path>
            </a:pathLst>
          </a:custGeom>
          <a:ln w="35560">
            <a:solidFill>
              <a:srgbClr val="00567E"/>
            </a:solidFill>
          </a:ln>
        </p:spPr>
        <p:txBody>
          <a:bodyPr wrap="square" lIns="0" tIns="0" rIns="0" bIns="0" rtlCol="0"/>
          <a:lstStyle/>
          <a:p>
            <a:endParaRPr/>
          </a:p>
        </p:txBody>
      </p:sp>
      <p:sp>
        <p:nvSpPr>
          <p:cNvPr id="21" name="object 19"/>
          <p:cNvSpPr/>
          <p:nvPr/>
        </p:nvSpPr>
        <p:spPr>
          <a:xfrm>
            <a:off x="5176032" y="1894076"/>
            <a:ext cx="0" cy="1159510"/>
          </a:xfrm>
          <a:custGeom>
            <a:avLst/>
            <a:gdLst/>
            <a:ahLst/>
            <a:cxnLst/>
            <a:rect l="l" t="t" r="r" b="b"/>
            <a:pathLst>
              <a:path h="1159510">
                <a:moveTo>
                  <a:pt x="0" y="0"/>
                </a:moveTo>
                <a:lnTo>
                  <a:pt x="0" y="1158951"/>
                </a:lnTo>
              </a:path>
            </a:pathLst>
          </a:custGeom>
          <a:ln w="36588">
            <a:solidFill>
              <a:srgbClr val="00567E"/>
            </a:solidFill>
          </a:ln>
        </p:spPr>
        <p:txBody>
          <a:bodyPr wrap="square" lIns="0" tIns="0" rIns="0" bIns="0" rtlCol="0"/>
          <a:lstStyle/>
          <a:p>
            <a:endParaRPr/>
          </a:p>
        </p:txBody>
      </p:sp>
      <p:sp>
        <p:nvSpPr>
          <p:cNvPr id="22" name="object 20"/>
          <p:cNvSpPr/>
          <p:nvPr/>
        </p:nvSpPr>
        <p:spPr>
          <a:xfrm>
            <a:off x="4702812" y="2109928"/>
            <a:ext cx="0" cy="938530"/>
          </a:xfrm>
          <a:custGeom>
            <a:avLst/>
            <a:gdLst/>
            <a:ahLst/>
            <a:cxnLst/>
            <a:rect l="l" t="t" r="r" b="b"/>
            <a:pathLst>
              <a:path h="938530">
                <a:moveTo>
                  <a:pt x="0" y="0"/>
                </a:moveTo>
                <a:lnTo>
                  <a:pt x="0" y="938530"/>
                </a:lnTo>
              </a:path>
            </a:pathLst>
          </a:custGeom>
          <a:ln w="36067">
            <a:solidFill>
              <a:srgbClr val="00567E"/>
            </a:solidFill>
          </a:ln>
        </p:spPr>
        <p:txBody>
          <a:bodyPr wrap="square" lIns="0" tIns="0" rIns="0" bIns="0" rtlCol="0"/>
          <a:lstStyle/>
          <a:p>
            <a:endParaRPr/>
          </a:p>
        </p:txBody>
      </p:sp>
      <p:sp>
        <p:nvSpPr>
          <p:cNvPr id="23" name="object 21"/>
          <p:cNvSpPr/>
          <p:nvPr/>
        </p:nvSpPr>
        <p:spPr>
          <a:xfrm>
            <a:off x="4684778" y="2092148"/>
            <a:ext cx="180975" cy="0"/>
          </a:xfrm>
          <a:custGeom>
            <a:avLst/>
            <a:gdLst/>
            <a:ahLst/>
            <a:cxnLst/>
            <a:rect l="l" t="t" r="r" b="b"/>
            <a:pathLst>
              <a:path w="180975">
                <a:moveTo>
                  <a:pt x="0" y="0"/>
                </a:moveTo>
                <a:lnTo>
                  <a:pt x="180378" y="0"/>
                </a:lnTo>
              </a:path>
            </a:pathLst>
          </a:custGeom>
          <a:ln w="35559">
            <a:solidFill>
              <a:srgbClr val="00567E"/>
            </a:solidFill>
          </a:ln>
        </p:spPr>
        <p:txBody>
          <a:bodyPr wrap="square" lIns="0" tIns="0" rIns="0" bIns="0" rtlCol="0"/>
          <a:lstStyle/>
          <a:p>
            <a:endParaRPr/>
          </a:p>
        </p:txBody>
      </p:sp>
      <p:sp>
        <p:nvSpPr>
          <p:cNvPr id="24" name="object 22"/>
          <p:cNvSpPr/>
          <p:nvPr/>
        </p:nvSpPr>
        <p:spPr>
          <a:xfrm>
            <a:off x="4847116" y="2110411"/>
            <a:ext cx="0" cy="938530"/>
          </a:xfrm>
          <a:custGeom>
            <a:avLst/>
            <a:gdLst/>
            <a:ahLst/>
            <a:cxnLst/>
            <a:rect l="l" t="t" r="r" b="b"/>
            <a:pathLst>
              <a:path h="938530">
                <a:moveTo>
                  <a:pt x="0" y="0"/>
                </a:moveTo>
                <a:lnTo>
                  <a:pt x="0" y="938047"/>
                </a:lnTo>
              </a:path>
            </a:pathLst>
          </a:custGeom>
          <a:ln w="36080">
            <a:solidFill>
              <a:srgbClr val="00567E"/>
            </a:solidFill>
          </a:ln>
        </p:spPr>
        <p:txBody>
          <a:bodyPr wrap="square" lIns="0" tIns="0" rIns="0" bIns="0" rtlCol="0"/>
          <a:lstStyle/>
          <a:p>
            <a:endParaRPr/>
          </a:p>
        </p:txBody>
      </p:sp>
      <p:sp>
        <p:nvSpPr>
          <p:cNvPr id="25" name="object 23"/>
          <p:cNvSpPr/>
          <p:nvPr/>
        </p:nvSpPr>
        <p:spPr>
          <a:xfrm>
            <a:off x="4374270" y="2330905"/>
            <a:ext cx="0" cy="717550"/>
          </a:xfrm>
          <a:custGeom>
            <a:avLst/>
            <a:gdLst/>
            <a:ahLst/>
            <a:cxnLst/>
            <a:rect l="l" t="t" r="r" b="b"/>
            <a:pathLst>
              <a:path h="717550">
                <a:moveTo>
                  <a:pt x="0" y="0"/>
                </a:moveTo>
                <a:lnTo>
                  <a:pt x="0" y="717550"/>
                </a:lnTo>
              </a:path>
            </a:pathLst>
          </a:custGeom>
          <a:ln w="34315">
            <a:solidFill>
              <a:srgbClr val="00567E"/>
            </a:solidFill>
          </a:ln>
        </p:spPr>
        <p:txBody>
          <a:bodyPr wrap="square" lIns="0" tIns="0" rIns="0" bIns="0" rtlCol="0"/>
          <a:lstStyle/>
          <a:p>
            <a:endParaRPr/>
          </a:p>
        </p:txBody>
      </p:sp>
      <p:sp>
        <p:nvSpPr>
          <p:cNvPr id="26" name="object 24"/>
          <p:cNvSpPr/>
          <p:nvPr/>
        </p:nvSpPr>
        <p:spPr>
          <a:xfrm>
            <a:off x="4357113" y="2313125"/>
            <a:ext cx="180975" cy="0"/>
          </a:xfrm>
          <a:custGeom>
            <a:avLst/>
            <a:gdLst/>
            <a:ahLst/>
            <a:cxnLst/>
            <a:rect l="l" t="t" r="r" b="b"/>
            <a:pathLst>
              <a:path w="180975">
                <a:moveTo>
                  <a:pt x="0" y="0"/>
                </a:moveTo>
                <a:lnTo>
                  <a:pt x="180378" y="0"/>
                </a:lnTo>
              </a:path>
            </a:pathLst>
          </a:custGeom>
          <a:ln w="35560">
            <a:solidFill>
              <a:srgbClr val="00567E"/>
            </a:solidFill>
          </a:ln>
        </p:spPr>
        <p:txBody>
          <a:bodyPr wrap="square" lIns="0" tIns="0" rIns="0" bIns="0" rtlCol="0"/>
          <a:lstStyle/>
          <a:p>
            <a:endParaRPr/>
          </a:p>
        </p:txBody>
      </p:sp>
      <p:sp>
        <p:nvSpPr>
          <p:cNvPr id="27" name="object 25"/>
          <p:cNvSpPr/>
          <p:nvPr/>
        </p:nvSpPr>
        <p:spPr>
          <a:xfrm>
            <a:off x="4520333" y="2331477"/>
            <a:ext cx="0" cy="717550"/>
          </a:xfrm>
          <a:custGeom>
            <a:avLst/>
            <a:gdLst/>
            <a:ahLst/>
            <a:cxnLst/>
            <a:rect l="l" t="t" r="r" b="b"/>
            <a:pathLst>
              <a:path h="717550">
                <a:moveTo>
                  <a:pt x="0" y="0"/>
                </a:moveTo>
                <a:lnTo>
                  <a:pt x="0" y="716978"/>
                </a:lnTo>
              </a:path>
            </a:pathLst>
          </a:custGeom>
          <a:ln w="34315">
            <a:solidFill>
              <a:srgbClr val="00567E"/>
            </a:solidFill>
          </a:ln>
        </p:spPr>
        <p:txBody>
          <a:bodyPr wrap="square" lIns="0" tIns="0" rIns="0" bIns="0" rtlCol="0"/>
          <a:lstStyle/>
          <a:p>
            <a:endParaRPr/>
          </a:p>
        </p:txBody>
      </p:sp>
      <p:sp>
        <p:nvSpPr>
          <p:cNvPr id="28" name="object 26"/>
          <p:cNvSpPr/>
          <p:nvPr/>
        </p:nvSpPr>
        <p:spPr>
          <a:xfrm>
            <a:off x="4044351" y="2562050"/>
            <a:ext cx="0" cy="486409"/>
          </a:xfrm>
          <a:custGeom>
            <a:avLst/>
            <a:gdLst/>
            <a:ahLst/>
            <a:cxnLst/>
            <a:rect l="l" t="t" r="r" b="b"/>
            <a:pathLst>
              <a:path h="486410">
                <a:moveTo>
                  <a:pt x="0" y="0"/>
                </a:moveTo>
                <a:lnTo>
                  <a:pt x="0" y="486410"/>
                </a:lnTo>
              </a:path>
            </a:pathLst>
          </a:custGeom>
          <a:ln w="32842">
            <a:solidFill>
              <a:srgbClr val="00567E"/>
            </a:solidFill>
          </a:ln>
        </p:spPr>
        <p:txBody>
          <a:bodyPr wrap="square" lIns="0" tIns="0" rIns="0" bIns="0" rtlCol="0"/>
          <a:lstStyle/>
          <a:p>
            <a:endParaRPr/>
          </a:p>
        </p:txBody>
      </p:sp>
      <p:sp>
        <p:nvSpPr>
          <p:cNvPr id="29" name="object 27"/>
          <p:cNvSpPr/>
          <p:nvPr/>
        </p:nvSpPr>
        <p:spPr>
          <a:xfrm>
            <a:off x="4027930" y="2542365"/>
            <a:ext cx="175895" cy="0"/>
          </a:xfrm>
          <a:custGeom>
            <a:avLst/>
            <a:gdLst/>
            <a:ahLst/>
            <a:cxnLst/>
            <a:rect l="l" t="t" r="r" b="b"/>
            <a:pathLst>
              <a:path w="175895">
                <a:moveTo>
                  <a:pt x="0" y="0"/>
                </a:moveTo>
                <a:lnTo>
                  <a:pt x="175818" y="0"/>
                </a:lnTo>
              </a:path>
            </a:pathLst>
          </a:custGeom>
          <a:ln w="39369">
            <a:solidFill>
              <a:srgbClr val="00567E"/>
            </a:solidFill>
          </a:ln>
        </p:spPr>
        <p:txBody>
          <a:bodyPr wrap="square" lIns="0" tIns="0" rIns="0" bIns="0" rtlCol="0"/>
          <a:lstStyle/>
          <a:p>
            <a:endParaRPr/>
          </a:p>
        </p:txBody>
      </p:sp>
      <p:sp>
        <p:nvSpPr>
          <p:cNvPr id="30" name="object 28"/>
          <p:cNvSpPr/>
          <p:nvPr/>
        </p:nvSpPr>
        <p:spPr>
          <a:xfrm>
            <a:off x="4187328" y="2561555"/>
            <a:ext cx="0" cy="487045"/>
          </a:xfrm>
          <a:custGeom>
            <a:avLst/>
            <a:gdLst/>
            <a:ahLst/>
            <a:cxnLst/>
            <a:rect l="l" t="t" r="r" b="b"/>
            <a:pathLst>
              <a:path h="487044">
                <a:moveTo>
                  <a:pt x="0" y="0"/>
                </a:moveTo>
                <a:lnTo>
                  <a:pt x="0" y="486905"/>
                </a:lnTo>
              </a:path>
            </a:pathLst>
          </a:custGeom>
          <a:ln w="32842">
            <a:solidFill>
              <a:srgbClr val="00567E"/>
            </a:solidFill>
          </a:ln>
        </p:spPr>
        <p:txBody>
          <a:bodyPr wrap="square" lIns="0" tIns="0" rIns="0" bIns="0" rtlCol="0"/>
          <a:lstStyle/>
          <a:p>
            <a:endParaRPr/>
          </a:p>
        </p:txBody>
      </p:sp>
      <p:sp>
        <p:nvSpPr>
          <p:cNvPr id="31" name="object 29"/>
          <p:cNvSpPr/>
          <p:nvPr/>
        </p:nvSpPr>
        <p:spPr>
          <a:xfrm>
            <a:off x="3717426" y="2759652"/>
            <a:ext cx="0" cy="293370"/>
          </a:xfrm>
          <a:custGeom>
            <a:avLst/>
            <a:gdLst/>
            <a:ahLst/>
            <a:cxnLst/>
            <a:rect l="l" t="t" r="r" b="b"/>
            <a:pathLst>
              <a:path h="293369">
                <a:moveTo>
                  <a:pt x="0" y="0"/>
                </a:moveTo>
                <a:lnTo>
                  <a:pt x="0" y="293370"/>
                </a:lnTo>
              </a:path>
            </a:pathLst>
          </a:custGeom>
          <a:ln w="34315">
            <a:solidFill>
              <a:srgbClr val="00567E"/>
            </a:solidFill>
          </a:ln>
        </p:spPr>
        <p:txBody>
          <a:bodyPr wrap="square" lIns="0" tIns="0" rIns="0" bIns="0" rtlCol="0"/>
          <a:lstStyle/>
          <a:p>
            <a:endParaRPr/>
          </a:p>
        </p:txBody>
      </p:sp>
      <p:sp>
        <p:nvSpPr>
          <p:cNvPr id="32" name="object 30"/>
          <p:cNvSpPr/>
          <p:nvPr/>
        </p:nvSpPr>
        <p:spPr>
          <a:xfrm>
            <a:off x="3700269" y="2739967"/>
            <a:ext cx="180975" cy="0"/>
          </a:xfrm>
          <a:custGeom>
            <a:avLst/>
            <a:gdLst/>
            <a:ahLst/>
            <a:cxnLst/>
            <a:rect l="l" t="t" r="r" b="b"/>
            <a:pathLst>
              <a:path w="180975">
                <a:moveTo>
                  <a:pt x="0" y="0"/>
                </a:moveTo>
                <a:lnTo>
                  <a:pt x="180378" y="0"/>
                </a:lnTo>
              </a:path>
            </a:pathLst>
          </a:custGeom>
          <a:ln w="39369">
            <a:solidFill>
              <a:srgbClr val="00567E"/>
            </a:solidFill>
          </a:ln>
        </p:spPr>
        <p:txBody>
          <a:bodyPr wrap="square" lIns="0" tIns="0" rIns="0" bIns="0" rtlCol="0"/>
          <a:lstStyle/>
          <a:p>
            <a:endParaRPr/>
          </a:p>
        </p:txBody>
      </p:sp>
      <p:sp>
        <p:nvSpPr>
          <p:cNvPr id="33" name="object 31"/>
          <p:cNvSpPr/>
          <p:nvPr/>
        </p:nvSpPr>
        <p:spPr>
          <a:xfrm>
            <a:off x="3863985" y="2760046"/>
            <a:ext cx="0" cy="293370"/>
          </a:xfrm>
          <a:custGeom>
            <a:avLst/>
            <a:gdLst/>
            <a:ahLst/>
            <a:cxnLst/>
            <a:rect l="l" t="t" r="r" b="b"/>
            <a:pathLst>
              <a:path h="293369">
                <a:moveTo>
                  <a:pt x="0" y="0"/>
                </a:moveTo>
                <a:lnTo>
                  <a:pt x="0" y="292976"/>
                </a:lnTo>
              </a:path>
            </a:pathLst>
          </a:custGeom>
          <a:ln w="33324">
            <a:solidFill>
              <a:srgbClr val="00567E"/>
            </a:solidFill>
          </a:ln>
        </p:spPr>
        <p:txBody>
          <a:bodyPr wrap="square" lIns="0" tIns="0" rIns="0" bIns="0" rtlCol="0"/>
          <a:lstStyle/>
          <a:p>
            <a:endParaRPr/>
          </a:p>
        </p:txBody>
      </p:sp>
      <p:sp>
        <p:nvSpPr>
          <p:cNvPr id="34" name="object 32"/>
          <p:cNvSpPr/>
          <p:nvPr/>
        </p:nvSpPr>
        <p:spPr>
          <a:xfrm>
            <a:off x="5329428" y="3234888"/>
            <a:ext cx="29845" cy="0"/>
          </a:xfrm>
          <a:custGeom>
            <a:avLst/>
            <a:gdLst/>
            <a:ahLst/>
            <a:cxnLst/>
            <a:rect l="l" t="t" r="r" b="b"/>
            <a:pathLst>
              <a:path w="29845">
                <a:moveTo>
                  <a:pt x="0" y="0"/>
                </a:moveTo>
                <a:lnTo>
                  <a:pt x="29463" y="0"/>
                </a:lnTo>
              </a:path>
            </a:pathLst>
          </a:custGeom>
          <a:ln w="41554">
            <a:solidFill>
              <a:srgbClr val="00567E"/>
            </a:solidFill>
          </a:ln>
        </p:spPr>
        <p:txBody>
          <a:bodyPr wrap="square" lIns="0" tIns="0" rIns="0" bIns="0" rtlCol="0"/>
          <a:lstStyle/>
          <a:p>
            <a:endParaRPr/>
          </a:p>
        </p:txBody>
      </p:sp>
      <p:sp>
        <p:nvSpPr>
          <p:cNvPr id="35" name="object 33"/>
          <p:cNvSpPr/>
          <p:nvPr/>
        </p:nvSpPr>
        <p:spPr>
          <a:xfrm>
            <a:off x="5329428" y="3068043"/>
            <a:ext cx="29845" cy="0"/>
          </a:xfrm>
          <a:custGeom>
            <a:avLst/>
            <a:gdLst/>
            <a:ahLst/>
            <a:cxnLst/>
            <a:rect l="l" t="t" r="r" b="b"/>
            <a:pathLst>
              <a:path w="29845">
                <a:moveTo>
                  <a:pt x="0" y="0"/>
                </a:moveTo>
                <a:lnTo>
                  <a:pt x="29463" y="0"/>
                </a:lnTo>
              </a:path>
            </a:pathLst>
          </a:custGeom>
          <a:ln w="37045">
            <a:solidFill>
              <a:srgbClr val="00567E"/>
            </a:solidFill>
          </a:ln>
        </p:spPr>
        <p:txBody>
          <a:bodyPr wrap="square" lIns="0" tIns="0" rIns="0" bIns="0" rtlCol="0"/>
          <a:lstStyle/>
          <a:p>
            <a:endParaRPr/>
          </a:p>
        </p:txBody>
      </p:sp>
      <p:sp>
        <p:nvSpPr>
          <p:cNvPr id="36" name="object 34"/>
          <p:cNvSpPr/>
          <p:nvPr/>
        </p:nvSpPr>
        <p:spPr>
          <a:xfrm>
            <a:off x="5329428" y="2903438"/>
            <a:ext cx="29845" cy="0"/>
          </a:xfrm>
          <a:custGeom>
            <a:avLst/>
            <a:gdLst/>
            <a:ahLst/>
            <a:cxnLst/>
            <a:rect l="l" t="t" r="r" b="b"/>
            <a:pathLst>
              <a:path w="29845">
                <a:moveTo>
                  <a:pt x="0" y="0"/>
                </a:moveTo>
                <a:lnTo>
                  <a:pt x="29463" y="0"/>
                </a:lnTo>
              </a:path>
            </a:pathLst>
          </a:custGeom>
          <a:ln w="37007">
            <a:solidFill>
              <a:srgbClr val="00567E"/>
            </a:solidFill>
          </a:ln>
        </p:spPr>
        <p:txBody>
          <a:bodyPr wrap="square" lIns="0" tIns="0" rIns="0" bIns="0" rtlCol="0"/>
          <a:lstStyle/>
          <a:p>
            <a:endParaRPr/>
          </a:p>
        </p:txBody>
      </p:sp>
      <p:sp>
        <p:nvSpPr>
          <p:cNvPr id="37" name="object 35"/>
          <p:cNvSpPr/>
          <p:nvPr/>
        </p:nvSpPr>
        <p:spPr>
          <a:xfrm>
            <a:off x="5329428" y="2743419"/>
            <a:ext cx="29845" cy="0"/>
          </a:xfrm>
          <a:custGeom>
            <a:avLst/>
            <a:gdLst/>
            <a:ahLst/>
            <a:cxnLst/>
            <a:rect l="l" t="t" r="r" b="b"/>
            <a:pathLst>
              <a:path w="29845">
                <a:moveTo>
                  <a:pt x="0" y="0"/>
                </a:moveTo>
                <a:lnTo>
                  <a:pt x="29463" y="0"/>
                </a:lnTo>
              </a:path>
            </a:pathLst>
          </a:custGeom>
          <a:ln w="37007">
            <a:solidFill>
              <a:srgbClr val="00567E"/>
            </a:solidFill>
          </a:ln>
        </p:spPr>
        <p:txBody>
          <a:bodyPr wrap="square" lIns="0" tIns="0" rIns="0" bIns="0" rtlCol="0"/>
          <a:lstStyle/>
          <a:p>
            <a:endParaRPr/>
          </a:p>
        </p:txBody>
      </p:sp>
      <p:sp>
        <p:nvSpPr>
          <p:cNvPr id="38" name="object 36"/>
          <p:cNvSpPr/>
          <p:nvPr/>
        </p:nvSpPr>
        <p:spPr>
          <a:xfrm>
            <a:off x="5329428" y="2578083"/>
            <a:ext cx="29845" cy="0"/>
          </a:xfrm>
          <a:custGeom>
            <a:avLst/>
            <a:gdLst/>
            <a:ahLst/>
            <a:cxnLst/>
            <a:rect l="l" t="t" r="r" b="b"/>
            <a:pathLst>
              <a:path w="29845">
                <a:moveTo>
                  <a:pt x="0" y="0"/>
                </a:moveTo>
                <a:lnTo>
                  <a:pt x="29463" y="0"/>
                </a:lnTo>
              </a:path>
            </a:pathLst>
          </a:custGeom>
          <a:ln w="35534">
            <a:solidFill>
              <a:srgbClr val="00567E"/>
            </a:solidFill>
          </a:ln>
        </p:spPr>
        <p:txBody>
          <a:bodyPr wrap="square" lIns="0" tIns="0" rIns="0" bIns="0" rtlCol="0"/>
          <a:lstStyle/>
          <a:p>
            <a:endParaRPr/>
          </a:p>
        </p:txBody>
      </p:sp>
      <p:sp>
        <p:nvSpPr>
          <p:cNvPr id="39" name="object 37"/>
          <p:cNvSpPr/>
          <p:nvPr/>
        </p:nvSpPr>
        <p:spPr>
          <a:xfrm>
            <a:off x="5329428" y="2412711"/>
            <a:ext cx="29845" cy="0"/>
          </a:xfrm>
          <a:custGeom>
            <a:avLst/>
            <a:gdLst/>
            <a:ahLst/>
            <a:cxnLst/>
            <a:rect l="l" t="t" r="r" b="b"/>
            <a:pathLst>
              <a:path w="29845">
                <a:moveTo>
                  <a:pt x="0" y="0"/>
                </a:moveTo>
                <a:lnTo>
                  <a:pt x="29463" y="0"/>
                </a:lnTo>
              </a:path>
            </a:pathLst>
          </a:custGeom>
          <a:ln w="37007">
            <a:solidFill>
              <a:srgbClr val="00567E"/>
            </a:solidFill>
          </a:ln>
        </p:spPr>
        <p:txBody>
          <a:bodyPr wrap="square" lIns="0" tIns="0" rIns="0" bIns="0" rtlCol="0"/>
          <a:lstStyle/>
          <a:p>
            <a:endParaRPr/>
          </a:p>
        </p:txBody>
      </p:sp>
      <p:sp>
        <p:nvSpPr>
          <p:cNvPr id="40" name="object 38"/>
          <p:cNvSpPr/>
          <p:nvPr/>
        </p:nvSpPr>
        <p:spPr>
          <a:xfrm>
            <a:off x="5329428" y="2248131"/>
            <a:ext cx="29845" cy="0"/>
          </a:xfrm>
          <a:custGeom>
            <a:avLst/>
            <a:gdLst/>
            <a:ahLst/>
            <a:cxnLst/>
            <a:rect l="l" t="t" r="r" b="b"/>
            <a:pathLst>
              <a:path w="29845">
                <a:moveTo>
                  <a:pt x="0" y="0"/>
                </a:moveTo>
                <a:lnTo>
                  <a:pt x="29463" y="0"/>
                </a:lnTo>
              </a:path>
            </a:pathLst>
          </a:custGeom>
          <a:ln w="37045">
            <a:solidFill>
              <a:srgbClr val="00567E"/>
            </a:solidFill>
          </a:ln>
        </p:spPr>
        <p:txBody>
          <a:bodyPr wrap="square" lIns="0" tIns="0" rIns="0" bIns="0" rtlCol="0"/>
          <a:lstStyle/>
          <a:p>
            <a:endParaRPr/>
          </a:p>
        </p:txBody>
      </p:sp>
      <p:sp>
        <p:nvSpPr>
          <p:cNvPr id="41" name="object 39"/>
          <p:cNvSpPr/>
          <p:nvPr/>
        </p:nvSpPr>
        <p:spPr>
          <a:xfrm>
            <a:off x="5329428" y="2083527"/>
            <a:ext cx="29845" cy="0"/>
          </a:xfrm>
          <a:custGeom>
            <a:avLst/>
            <a:gdLst/>
            <a:ahLst/>
            <a:cxnLst/>
            <a:rect l="l" t="t" r="r" b="b"/>
            <a:pathLst>
              <a:path w="29845">
                <a:moveTo>
                  <a:pt x="0" y="0"/>
                </a:moveTo>
                <a:lnTo>
                  <a:pt x="29463" y="0"/>
                </a:lnTo>
              </a:path>
            </a:pathLst>
          </a:custGeom>
          <a:ln w="37007">
            <a:solidFill>
              <a:srgbClr val="00567E"/>
            </a:solidFill>
          </a:ln>
        </p:spPr>
        <p:txBody>
          <a:bodyPr wrap="square" lIns="0" tIns="0" rIns="0" bIns="0" rtlCol="0"/>
          <a:lstStyle/>
          <a:p>
            <a:endParaRPr/>
          </a:p>
        </p:txBody>
      </p:sp>
      <p:sp>
        <p:nvSpPr>
          <p:cNvPr id="42" name="object 40"/>
          <p:cNvSpPr/>
          <p:nvPr/>
        </p:nvSpPr>
        <p:spPr>
          <a:xfrm>
            <a:off x="5329428" y="1918947"/>
            <a:ext cx="29845" cy="0"/>
          </a:xfrm>
          <a:custGeom>
            <a:avLst/>
            <a:gdLst/>
            <a:ahLst/>
            <a:cxnLst/>
            <a:rect l="l" t="t" r="r" b="b"/>
            <a:pathLst>
              <a:path w="29845">
                <a:moveTo>
                  <a:pt x="0" y="0"/>
                </a:moveTo>
                <a:lnTo>
                  <a:pt x="29463" y="0"/>
                </a:lnTo>
              </a:path>
            </a:pathLst>
          </a:custGeom>
          <a:ln w="37045">
            <a:solidFill>
              <a:srgbClr val="00567E"/>
            </a:solidFill>
          </a:ln>
        </p:spPr>
        <p:txBody>
          <a:bodyPr wrap="square" lIns="0" tIns="0" rIns="0" bIns="0" rtlCol="0"/>
          <a:lstStyle/>
          <a:p>
            <a:endParaRPr/>
          </a:p>
        </p:txBody>
      </p:sp>
      <p:sp>
        <p:nvSpPr>
          <p:cNvPr id="43" name="object 41"/>
          <p:cNvSpPr/>
          <p:nvPr/>
        </p:nvSpPr>
        <p:spPr>
          <a:xfrm>
            <a:off x="9339071" y="1932432"/>
            <a:ext cx="1280160" cy="1280160"/>
          </a:xfrm>
          <a:prstGeom prst="rect">
            <a:avLst/>
          </a:prstGeom>
          <a:blipFill>
            <a:blip r:embed="rId4" cstate="print"/>
            <a:stretch>
              <a:fillRect/>
            </a:stretch>
          </a:blipFill>
        </p:spPr>
        <p:txBody>
          <a:bodyPr wrap="square" lIns="0" tIns="0" rIns="0" bIns="0" rtlCol="0"/>
          <a:lstStyle/>
          <a:p>
            <a:endParaRPr/>
          </a:p>
        </p:txBody>
      </p:sp>
      <p:sp>
        <p:nvSpPr>
          <p:cNvPr id="44" name="object 42"/>
          <p:cNvSpPr/>
          <p:nvPr/>
        </p:nvSpPr>
        <p:spPr>
          <a:xfrm>
            <a:off x="10539983" y="1943100"/>
            <a:ext cx="1280160" cy="1280160"/>
          </a:xfrm>
          <a:prstGeom prst="rect">
            <a:avLst/>
          </a:prstGeom>
          <a:blipFill>
            <a:blip r:embed="rId5"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8459224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7"/>
          </p:nvPr>
        </p:nvSpPr>
        <p:spPr/>
        <p:txBody>
          <a:bodyPr/>
          <a:lstStyle/>
          <a:p>
            <a:pPr marL="38100">
              <a:lnSpc>
                <a:spcPct val="100000"/>
              </a:lnSpc>
              <a:spcBef>
                <a:spcPts val="25"/>
              </a:spcBef>
            </a:pPr>
            <a:fld id="{81D60167-4931-47E6-BA6A-407CBD079E47}" type="slidenum">
              <a:rPr lang="en-US" smtClean="0"/>
              <a:t>17</a:t>
            </a:fld>
            <a:endParaRPr lang="en-US" dirty="0"/>
          </a:p>
        </p:txBody>
      </p:sp>
      <p:sp>
        <p:nvSpPr>
          <p:cNvPr id="3" name="object 2"/>
          <p:cNvSpPr/>
          <p:nvPr/>
        </p:nvSpPr>
        <p:spPr>
          <a:xfrm>
            <a:off x="0" y="0"/>
            <a:ext cx="12192000" cy="1464945"/>
          </a:xfrm>
          <a:custGeom>
            <a:avLst/>
            <a:gdLst/>
            <a:ahLst/>
            <a:cxnLst/>
            <a:rect l="l" t="t" r="r" b="b"/>
            <a:pathLst>
              <a:path w="12192000" h="1464945">
                <a:moveTo>
                  <a:pt x="0" y="1464564"/>
                </a:moveTo>
                <a:lnTo>
                  <a:pt x="12192000" y="1464564"/>
                </a:lnTo>
                <a:lnTo>
                  <a:pt x="12192000" y="0"/>
                </a:lnTo>
                <a:lnTo>
                  <a:pt x="0" y="0"/>
                </a:lnTo>
                <a:lnTo>
                  <a:pt x="0" y="1464564"/>
                </a:lnTo>
                <a:close/>
              </a:path>
            </a:pathLst>
          </a:custGeom>
          <a:solidFill>
            <a:srgbClr val="00567E"/>
          </a:solidFill>
        </p:spPr>
        <p:txBody>
          <a:bodyPr wrap="square" lIns="0" tIns="0" rIns="0" bIns="0" rtlCol="0"/>
          <a:lstStyle/>
          <a:p>
            <a:endParaRPr/>
          </a:p>
        </p:txBody>
      </p:sp>
      <p:sp>
        <p:nvSpPr>
          <p:cNvPr id="5" name="object 3"/>
          <p:cNvSpPr/>
          <p:nvPr/>
        </p:nvSpPr>
        <p:spPr>
          <a:xfrm>
            <a:off x="0" y="1476755"/>
            <a:ext cx="12192000" cy="4704715"/>
          </a:xfrm>
          <a:custGeom>
            <a:avLst/>
            <a:gdLst/>
            <a:ahLst/>
            <a:cxnLst/>
            <a:rect l="l" t="t" r="r" b="b"/>
            <a:pathLst>
              <a:path w="12192000" h="4704715">
                <a:moveTo>
                  <a:pt x="0" y="4704588"/>
                </a:moveTo>
                <a:lnTo>
                  <a:pt x="12192000" y="4704588"/>
                </a:lnTo>
                <a:lnTo>
                  <a:pt x="12192000" y="0"/>
                </a:lnTo>
                <a:lnTo>
                  <a:pt x="0" y="0"/>
                </a:lnTo>
                <a:lnTo>
                  <a:pt x="0" y="4704588"/>
                </a:lnTo>
                <a:close/>
              </a:path>
            </a:pathLst>
          </a:custGeom>
          <a:solidFill>
            <a:srgbClr val="F2F2F2"/>
          </a:solidFill>
        </p:spPr>
        <p:txBody>
          <a:bodyPr wrap="square" lIns="0" tIns="0" rIns="0" bIns="0" rtlCol="0"/>
          <a:lstStyle/>
          <a:p>
            <a:endParaRPr/>
          </a:p>
        </p:txBody>
      </p:sp>
      <p:sp>
        <p:nvSpPr>
          <p:cNvPr id="7" name="object 5"/>
          <p:cNvSpPr/>
          <p:nvPr/>
        </p:nvSpPr>
        <p:spPr>
          <a:xfrm>
            <a:off x="0" y="0"/>
            <a:ext cx="12192000" cy="152400"/>
          </a:xfrm>
          <a:prstGeom prst="rect">
            <a:avLst/>
          </a:prstGeom>
          <a:blipFill>
            <a:blip r:embed="rId3" cstate="print"/>
            <a:stretch>
              <a:fillRect/>
            </a:stretch>
          </a:blipFill>
        </p:spPr>
        <p:txBody>
          <a:bodyPr wrap="square" lIns="0" tIns="0" rIns="0" bIns="0" rtlCol="0"/>
          <a:lstStyle/>
          <a:p>
            <a:endParaRPr/>
          </a:p>
        </p:txBody>
      </p:sp>
      <p:sp>
        <p:nvSpPr>
          <p:cNvPr id="8" name="object 6"/>
          <p:cNvSpPr txBox="1"/>
          <p:nvPr/>
        </p:nvSpPr>
        <p:spPr>
          <a:xfrm>
            <a:off x="677545" y="2209800"/>
            <a:ext cx="11514455" cy="4077970"/>
          </a:xfrm>
          <a:prstGeom prst="rect">
            <a:avLst/>
          </a:prstGeom>
        </p:spPr>
        <p:txBody>
          <a:bodyPr vert="horz" wrap="square" lIns="0" tIns="0" rIns="0" bIns="0" rtlCol="0">
            <a:spAutoFit/>
          </a:bodyPr>
          <a:lstStyle/>
          <a:p>
            <a:pPr marL="12700" marR="1762125">
              <a:lnSpc>
                <a:spcPct val="100000"/>
              </a:lnSpc>
              <a:tabLst>
                <a:tab pos="1876425" algn="l"/>
              </a:tabLst>
            </a:pPr>
            <a:r>
              <a:rPr sz="2400" spc="-5" dirty="0">
                <a:solidFill>
                  <a:srgbClr val="4C4C4C"/>
                </a:solidFill>
                <a:latin typeface="Arial"/>
                <a:cs typeface="Arial"/>
              </a:rPr>
              <a:t>Communication and respect are key </a:t>
            </a:r>
            <a:r>
              <a:rPr sz="2400" dirty="0">
                <a:solidFill>
                  <a:srgbClr val="4C4C4C"/>
                </a:solidFill>
                <a:latin typeface="Arial"/>
                <a:cs typeface="Arial"/>
              </a:rPr>
              <a:t>to </a:t>
            </a:r>
            <a:r>
              <a:rPr sz="2400" spc="-5" dirty="0">
                <a:solidFill>
                  <a:srgbClr val="4C4C4C"/>
                </a:solidFill>
                <a:latin typeface="Arial"/>
                <a:cs typeface="Arial"/>
              </a:rPr>
              <a:t>creating an inclusive and diverse  atmosphere.	Consider these basic rules of</a:t>
            </a:r>
            <a:r>
              <a:rPr sz="2400" spc="30" dirty="0">
                <a:solidFill>
                  <a:srgbClr val="4C4C4C"/>
                </a:solidFill>
                <a:latin typeface="Arial"/>
                <a:cs typeface="Arial"/>
              </a:rPr>
              <a:t> </a:t>
            </a:r>
            <a:r>
              <a:rPr sz="2400" spc="-5" dirty="0">
                <a:solidFill>
                  <a:srgbClr val="4C4C4C"/>
                </a:solidFill>
                <a:latin typeface="Arial"/>
                <a:cs typeface="Arial"/>
              </a:rPr>
              <a:t>communication:</a:t>
            </a:r>
            <a:endParaRPr sz="2400" dirty="0">
              <a:latin typeface="Arial"/>
              <a:cs typeface="Arial"/>
            </a:endParaRPr>
          </a:p>
          <a:p>
            <a:pPr marL="702945" marR="5080" indent="-224154">
              <a:lnSpc>
                <a:spcPct val="100000"/>
              </a:lnSpc>
              <a:spcBef>
                <a:spcPts val="1625"/>
              </a:spcBef>
              <a:buClr>
                <a:srgbClr val="00567E"/>
              </a:buClr>
              <a:buChar char="•"/>
              <a:tabLst>
                <a:tab pos="702945" algn="l"/>
                <a:tab pos="703580" algn="l"/>
              </a:tabLst>
            </a:pPr>
            <a:r>
              <a:rPr sz="2000" spc="-15" dirty="0">
                <a:solidFill>
                  <a:srgbClr val="4C4C4C"/>
                </a:solidFill>
                <a:latin typeface="Arial"/>
                <a:cs typeface="Arial"/>
              </a:rPr>
              <a:t>Avoid </a:t>
            </a:r>
            <a:r>
              <a:rPr sz="2000" spc="-10" dirty="0">
                <a:solidFill>
                  <a:srgbClr val="4C4C4C"/>
                </a:solidFill>
                <a:latin typeface="Arial"/>
                <a:cs typeface="Arial"/>
              </a:rPr>
              <a:t>offensive </a:t>
            </a:r>
            <a:r>
              <a:rPr sz="2000" dirty="0">
                <a:solidFill>
                  <a:srgbClr val="4C4C4C"/>
                </a:solidFill>
                <a:latin typeface="Arial"/>
                <a:cs typeface="Arial"/>
              </a:rPr>
              <a:t>language, such as racial or gender </a:t>
            </a:r>
            <a:r>
              <a:rPr sz="2000" spc="-5" dirty="0">
                <a:solidFill>
                  <a:srgbClr val="4C4C4C"/>
                </a:solidFill>
                <a:latin typeface="Arial"/>
                <a:cs typeface="Arial"/>
              </a:rPr>
              <a:t>epithets. Before </a:t>
            </a:r>
            <a:r>
              <a:rPr sz="2000" dirty="0">
                <a:solidFill>
                  <a:srgbClr val="4C4C4C"/>
                </a:solidFill>
                <a:latin typeface="Arial"/>
                <a:cs typeface="Arial"/>
              </a:rPr>
              <a:t>using a questionable term or  phrase, ask yourself “How would I </a:t>
            </a:r>
            <a:r>
              <a:rPr sz="2000" spc="-5" dirty="0">
                <a:solidFill>
                  <a:srgbClr val="4C4C4C"/>
                </a:solidFill>
                <a:latin typeface="Arial"/>
                <a:cs typeface="Arial"/>
              </a:rPr>
              <a:t>feel if </a:t>
            </a:r>
            <a:r>
              <a:rPr sz="2000" dirty="0">
                <a:solidFill>
                  <a:srgbClr val="4C4C4C"/>
                </a:solidFill>
                <a:latin typeface="Arial"/>
                <a:cs typeface="Arial"/>
              </a:rPr>
              <a:t>someone said </a:t>
            </a:r>
            <a:r>
              <a:rPr sz="2000" spc="-5" dirty="0">
                <a:solidFill>
                  <a:srgbClr val="4C4C4C"/>
                </a:solidFill>
                <a:latin typeface="Arial"/>
                <a:cs typeface="Arial"/>
              </a:rPr>
              <a:t>this to</a:t>
            </a:r>
            <a:r>
              <a:rPr sz="2000" spc="-215" dirty="0">
                <a:solidFill>
                  <a:srgbClr val="4C4C4C"/>
                </a:solidFill>
                <a:latin typeface="Arial"/>
                <a:cs typeface="Arial"/>
              </a:rPr>
              <a:t> </a:t>
            </a:r>
            <a:r>
              <a:rPr sz="2000" dirty="0">
                <a:solidFill>
                  <a:srgbClr val="4C4C4C"/>
                </a:solidFill>
                <a:latin typeface="Arial"/>
                <a:cs typeface="Arial"/>
              </a:rPr>
              <a:t>me?”</a:t>
            </a:r>
            <a:endParaRPr sz="2000" dirty="0">
              <a:latin typeface="Arial"/>
              <a:cs typeface="Arial"/>
            </a:endParaRPr>
          </a:p>
          <a:p>
            <a:pPr marL="702945" indent="-224154">
              <a:lnSpc>
                <a:spcPct val="100000"/>
              </a:lnSpc>
              <a:spcBef>
                <a:spcPts val="505"/>
              </a:spcBef>
              <a:buClr>
                <a:srgbClr val="00567E"/>
              </a:buClr>
              <a:buChar char="•"/>
              <a:tabLst>
                <a:tab pos="702945" algn="l"/>
                <a:tab pos="703580" algn="l"/>
              </a:tabLst>
            </a:pPr>
            <a:r>
              <a:rPr sz="2000" spc="-15" dirty="0">
                <a:solidFill>
                  <a:srgbClr val="4C4C4C"/>
                </a:solidFill>
                <a:latin typeface="Arial"/>
                <a:cs typeface="Arial"/>
              </a:rPr>
              <a:t>Avoid </a:t>
            </a:r>
            <a:r>
              <a:rPr sz="2000" spc="-10" dirty="0">
                <a:solidFill>
                  <a:srgbClr val="4C4C4C"/>
                </a:solidFill>
                <a:latin typeface="Arial"/>
                <a:cs typeface="Arial"/>
              </a:rPr>
              <a:t>offensive </a:t>
            </a:r>
            <a:r>
              <a:rPr sz="2000" dirty="0">
                <a:solidFill>
                  <a:srgbClr val="4C4C4C"/>
                </a:solidFill>
                <a:latin typeface="Arial"/>
                <a:cs typeface="Arial"/>
              </a:rPr>
              <a:t>jokes that make </a:t>
            </a:r>
            <a:r>
              <a:rPr sz="2000" spc="-5" dirty="0">
                <a:solidFill>
                  <a:srgbClr val="4C4C4C"/>
                </a:solidFill>
                <a:latin typeface="Arial"/>
                <a:cs typeface="Arial"/>
              </a:rPr>
              <a:t>fun </a:t>
            </a:r>
            <a:r>
              <a:rPr sz="2000" dirty="0">
                <a:solidFill>
                  <a:srgbClr val="4C4C4C"/>
                </a:solidFill>
                <a:latin typeface="Arial"/>
                <a:cs typeface="Arial"/>
              </a:rPr>
              <a:t>of others. </a:t>
            </a:r>
            <a:r>
              <a:rPr sz="2000" spc="-5" dirty="0">
                <a:solidFill>
                  <a:srgbClr val="4C4C4C"/>
                </a:solidFill>
                <a:latin typeface="Arial"/>
                <a:cs typeface="Arial"/>
              </a:rPr>
              <a:t>This </a:t>
            </a:r>
            <a:r>
              <a:rPr sz="2000" dirty="0">
                <a:solidFill>
                  <a:srgbClr val="4C4C4C"/>
                </a:solidFill>
                <a:latin typeface="Arial"/>
                <a:cs typeface="Arial"/>
              </a:rPr>
              <a:t>can be construed as</a:t>
            </a:r>
            <a:r>
              <a:rPr sz="2000" spc="-225" dirty="0">
                <a:solidFill>
                  <a:srgbClr val="4C4C4C"/>
                </a:solidFill>
                <a:latin typeface="Arial"/>
                <a:cs typeface="Arial"/>
              </a:rPr>
              <a:t> </a:t>
            </a:r>
            <a:r>
              <a:rPr sz="2000" dirty="0">
                <a:solidFill>
                  <a:srgbClr val="4C4C4C"/>
                </a:solidFill>
                <a:latin typeface="Arial"/>
                <a:cs typeface="Arial"/>
              </a:rPr>
              <a:t>harassment.</a:t>
            </a:r>
            <a:endParaRPr sz="2000" dirty="0">
              <a:latin typeface="Arial"/>
              <a:cs typeface="Arial"/>
            </a:endParaRPr>
          </a:p>
          <a:p>
            <a:pPr marL="702945" indent="-224154">
              <a:lnSpc>
                <a:spcPct val="100000"/>
              </a:lnSpc>
              <a:spcBef>
                <a:spcPts val="490"/>
              </a:spcBef>
              <a:buClr>
                <a:srgbClr val="00567E"/>
              </a:buClr>
              <a:buChar char="•"/>
              <a:tabLst>
                <a:tab pos="702945" algn="l"/>
                <a:tab pos="703580" algn="l"/>
              </a:tabLst>
            </a:pPr>
            <a:r>
              <a:rPr sz="2000" dirty="0">
                <a:solidFill>
                  <a:srgbClr val="4C4C4C"/>
                </a:solidFill>
                <a:latin typeface="Arial"/>
                <a:cs typeface="Arial"/>
              </a:rPr>
              <a:t>Make </a:t>
            </a:r>
            <a:r>
              <a:rPr sz="2000" spc="-5" dirty="0">
                <a:solidFill>
                  <a:srgbClr val="4C4C4C"/>
                </a:solidFill>
                <a:latin typeface="Arial"/>
                <a:cs typeface="Arial"/>
              </a:rPr>
              <a:t>it </a:t>
            </a:r>
            <a:r>
              <a:rPr sz="2000" dirty="0">
                <a:solidFill>
                  <a:srgbClr val="4C4C4C"/>
                </a:solidFill>
                <a:latin typeface="Arial"/>
                <a:cs typeface="Arial"/>
              </a:rPr>
              <a:t>clear </a:t>
            </a:r>
            <a:r>
              <a:rPr sz="2000" spc="-5" dirty="0">
                <a:solidFill>
                  <a:srgbClr val="4C4C4C"/>
                </a:solidFill>
                <a:latin typeface="Arial"/>
                <a:cs typeface="Arial"/>
              </a:rPr>
              <a:t>that you </a:t>
            </a:r>
            <a:r>
              <a:rPr sz="2000" dirty="0">
                <a:solidFill>
                  <a:srgbClr val="4C4C4C"/>
                </a:solidFill>
                <a:latin typeface="Arial"/>
                <a:cs typeface="Arial"/>
              </a:rPr>
              <a:t>won’t </a:t>
            </a:r>
            <a:r>
              <a:rPr sz="2000" spc="-5" dirty="0">
                <a:solidFill>
                  <a:srgbClr val="4C4C4C"/>
                </a:solidFill>
                <a:latin typeface="Arial"/>
                <a:cs typeface="Arial"/>
              </a:rPr>
              <a:t>tolerate </a:t>
            </a:r>
            <a:r>
              <a:rPr sz="2000" spc="-10" dirty="0">
                <a:solidFill>
                  <a:srgbClr val="4C4C4C"/>
                </a:solidFill>
                <a:latin typeface="Arial"/>
                <a:cs typeface="Arial"/>
              </a:rPr>
              <a:t>offensive </a:t>
            </a:r>
            <a:r>
              <a:rPr sz="2000" dirty="0">
                <a:solidFill>
                  <a:srgbClr val="4C4C4C"/>
                </a:solidFill>
                <a:latin typeface="Arial"/>
                <a:cs typeface="Arial"/>
              </a:rPr>
              <a:t>speech or </a:t>
            </a:r>
            <a:r>
              <a:rPr sz="2000" spc="-5" dirty="0">
                <a:solidFill>
                  <a:srgbClr val="4C4C4C"/>
                </a:solidFill>
                <a:latin typeface="Arial"/>
                <a:cs typeface="Arial"/>
              </a:rPr>
              <a:t>behavior </a:t>
            </a:r>
            <a:r>
              <a:rPr sz="2000" dirty="0">
                <a:solidFill>
                  <a:srgbClr val="4C4C4C"/>
                </a:solidFill>
                <a:latin typeface="Arial"/>
                <a:cs typeface="Arial"/>
              </a:rPr>
              <a:t>from</a:t>
            </a:r>
            <a:r>
              <a:rPr sz="2000" spc="-130" dirty="0">
                <a:solidFill>
                  <a:srgbClr val="4C4C4C"/>
                </a:solidFill>
                <a:latin typeface="Arial"/>
                <a:cs typeface="Arial"/>
              </a:rPr>
              <a:t> </a:t>
            </a:r>
            <a:r>
              <a:rPr sz="2000" dirty="0">
                <a:solidFill>
                  <a:srgbClr val="4C4C4C"/>
                </a:solidFill>
                <a:latin typeface="Arial"/>
                <a:cs typeface="Arial"/>
              </a:rPr>
              <a:t>others.</a:t>
            </a:r>
            <a:endParaRPr sz="2000" dirty="0">
              <a:latin typeface="Arial"/>
              <a:cs typeface="Arial"/>
            </a:endParaRPr>
          </a:p>
          <a:p>
            <a:pPr marL="702945" indent="-224154">
              <a:lnSpc>
                <a:spcPct val="100000"/>
              </a:lnSpc>
              <a:spcBef>
                <a:spcPts val="500"/>
              </a:spcBef>
              <a:buClr>
                <a:srgbClr val="00567E"/>
              </a:buClr>
              <a:buChar char="•"/>
              <a:tabLst>
                <a:tab pos="702945" algn="l"/>
                <a:tab pos="703580" algn="l"/>
              </a:tabLst>
            </a:pPr>
            <a:r>
              <a:rPr sz="2000" spc="-15" dirty="0">
                <a:solidFill>
                  <a:srgbClr val="4C4C4C"/>
                </a:solidFill>
                <a:latin typeface="Arial"/>
                <a:cs typeface="Arial"/>
              </a:rPr>
              <a:t>Treat </a:t>
            </a:r>
            <a:r>
              <a:rPr sz="2000" dirty="0">
                <a:solidFill>
                  <a:srgbClr val="4C4C4C"/>
                </a:solidFill>
                <a:latin typeface="Arial"/>
                <a:cs typeface="Arial"/>
              </a:rPr>
              <a:t>people as </a:t>
            </a:r>
            <a:r>
              <a:rPr sz="2000" spc="-5" dirty="0">
                <a:solidFill>
                  <a:srgbClr val="4C4C4C"/>
                </a:solidFill>
                <a:latin typeface="Arial"/>
                <a:cs typeface="Arial"/>
              </a:rPr>
              <a:t>individuals with </a:t>
            </a:r>
            <a:r>
              <a:rPr sz="2000" dirty="0">
                <a:solidFill>
                  <a:srgbClr val="4C4C4C"/>
                </a:solidFill>
                <a:latin typeface="Arial"/>
                <a:cs typeface="Arial"/>
              </a:rPr>
              <a:t>unique </a:t>
            </a:r>
            <a:r>
              <a:rPr sz="2000" spc="-5" dirty="0">
                <a:solidFill>
                  <a:srgbClr val="4C4C4C"/>
                </a:solidFill>
                <a:latin typeface="Arial"/>
                <a:cs typeface="Arial"/>
              </a:rPr>
              <a:t>beliefs, </a:t>
            </a:r>
            <a:r>
              <a:rPr sz="2000" dirty="0">
                <a:solidFill>
                  <a:srgbClr val="4C4C4C"/>
                </a:solidFill>
                <a:latin typeface="Arial"/>
                <a:cs typeface="Arial"/>
              </a:rPr>
              <a:t>opinions and</a:t>
            </a:r>
            <a:r>
              <a:rPr sz="2000" spc="-60" dirty="0">
                <a:solidFill>
                  <a:srgbClr val="4C4C4C"/>
                </a:solidFill>
                <a:latin typeface="Arial"/>
                <a:cs typeface="Arial"/>
              </a:rPr>
              <a:t> </a:t>
            </a:r>
            <a:r>
              <a:rPr sz="2000" spc="-5" dirty="0">
                <a:solidFill>
                  <a:srgbClr val="4C4C4C"/>
                </a:solidFill>
                <a:latin typeface="Arial"/>
                <a:cs typeface="Arial"/>
              </a:rPr>
              <a:t>styles.</a:t>
            </a:r>
            <a:endParaRPr sz="2000" dirty="0">
              <a:latin typeface="Arial"/>
              <a:cs typeface="Arial"/>
            </a:endParaRPr>
          </a:p>
          <a:p>
            <a:pPr marL="702945" marR="702310" indent="-224154">
              <a:lnSpc>
                <a:spcPct val="100000"/>
              </a:lnSpc>
              <a:spcBef>
                <a:spcPts val="500"/>
              </a:spcBef>
              <a:buClr>
                <a:srgbClr val="00567E"/>
              </a:buClr>
              <a:buChar char="•"/>
              <a:tabLst>
                <a:tab pos="702945" algn="l"/>
                <a:tab pos="703580" algn="l"/>
              </a:tabLst>
            </a:pPr>
            <a:r>
              <a:rPr sz="2000" spc="-5" dirty="0">
                <a:solidFill>
                  <a:srgbClr val="4C4C4C"/>
                </a:solidFill>
                <a:latin typeface="Arial"/>
                <a:cs typeface="Arial"/>
              </a:rPr>
              <a:t>Be </a:t>
            </a:r>
            <a:r>
              <a:rPr sz="2000" dirty="0">
                <a:solidFill>
                  <a:srgbClr val="4C4C4C"/>
                </a:solidFill>
                <a:latin typeface="Arial"/>
                <a:cs typeface="Arial"/>
              </a:rPr>
              <a:t>aware of how </a:t>
            </a:r>
            <a:r>
              <a:rPr sz="2000" spc="-5" dirty="0">
                <a:solidFill>
                  <a:srgbClr val="4C4C4C"/>
                </a:solidFill>
                <a:latin typeface="Arial"/>
                <a:cs typeface="Arial"/>
              </a:rPr>
              <a:t>your </a:t>
            </a:r>
            <a:r>
              <a:rPr sz="2000" dirty="0">
                <a:solidFill>
                  <a:srgbClr val="4C4C4C"/>
                </a:solidFill>
                <a:latin typeface="Arial"/>
                <a:cs typeface="Arial"/>
              </a:rPr>
              <a:t>own cultural assumptions may cause </a:t>
            </a:r>
            <a:r>
              <a:rPr sz="2000" spc="-5" dirty="0">
                <a:solidFill>
                  <a:srgbClr val="4C4C4C"/>
                </a:solidFill>
                <a:latin typeface="Arial"/>
                <a:cs typeface="Arial"/>
              </a:rPr>
              <a:t>you to </a:t>
            </a:r>
            <a:r>
              <a:rPr sz="2000" dirty="0">
                <a:solidFill>
                  <a:srgbClr val="4C4C4C"/>
                </a:solidFill>
                <a:latin typeface="Arial"/>
                <a:cs typeface="Arial"/>
              </a:rPr>
              <a:t>misunderstand</a:t>
            </a:r>
            <a:r>
              <a:rPr sz="2000" spc="-254" dirty="0">
                <a:solidFill>
                  <a:srgbClr val="4C4C4C"/>
                </a:solidFill>
                <a:latin typeface="Arial"/>
                <a:cs typeface="Arial"/>
              </a:rPr>
              <a:t> </a:t>
            </a:r>
            <a:r>
              <a:rPr sz="2000" dirty="0">
                <a:solidFill>
                  <a:srgbClr val="4C4C4C"/>
                </a:solidFill>
                <a:latin typeface="Arial"/>
                <a:cs typeface="Arial"/>
              </a:rPr>
              <a:t>another  person.</a:t>
            </a:r>
            <a:endParaRPr sz="2000" dirty="0">
              <a:latin typeface="Arial"/>
              <a:cs typeface="Arial"/>
            </a:endParaRPr>
          </a:p>
          <a:p>
            <a:pPr marL="702945" indent="-224154">
              <a:lnSpc>
                <a:spcPct val="100000"/>
              </a:lnSpc>
              <a:spcBef>
                <a:spcPts val="484"/>
              </a:spcBef>
              <a:buClr>
                <a:srgbClr val="00567E"/>
              </a:buClr>
              <a:buChar char="•"/>
              <a:tabLst>
                <a:tab pos="702945" algn="l"/>
                <a:tab pos="703580" algn="l"/>
              </a:tabLst>
            </a:pPr>
            <a:r>
              <a:rPr sz="2000" dirty="0">
                <a:solidFill>
                  <a:srgbClr val="4C4C4C"/>
                </a:solidFill>
                <a:latin typeface="Arial"/>
                <a:cs typeface="Arial"/>
              </a:rPr>
              <a:t>Address others </a:t>
            </a:r>
            <a:r>
              <a:rPr sz="2000" spc="-5" dirty="0">
                <a:solidFill>
                  <a:srgbClr val="4C4C4C"/>
                </a:solidFill>
                <a:latin typeface="Arial"/>
                <a:cs typeface="Arial"/>
              </a:rPr>
              <a:t>in </a:t>
            </a:r>
            <a:r>
              <a:rPr sz="2000" dirty="0">
                <a:solidFill>
                  <a:srgbClr val="4C4C4C"/>
                </a:solidFill>
                <a:latin typeface="Arial"/>
                <a:cs typeface="Arial"/>
              </a:rPr>
              <a:t>a way that shows </a:t>
            </a:r>
            <a:r>
              <a:rPr sz="2000" spc="-5" dirty="0">
                <a:solidFill>
                  <a:srgbClr val="4C4C4C"/>
                </a:solidFill>
                <a:latin typeface="Arial"/>
                <a:cs typeface="Arial"/>
              </a:rPr>
              <a:t>you </a:t>
            </a:r>
            <a:r>
              <a:rPr sz="2000" dirty="0">
                <a:solidFill>
                  <a:srgbClr val="4C4C4C"/>
                </a:solidFill>
                <a:latin typeface="Arial"/>
                <a:cs typeface="Arial"/>
              </a:rPr>
              <a:t>respect</a:t>
            </a:r>
            <a:r>
              <a:rPr sz="2000" spc="-200" dirty="0">
                <a:solidFill>
                  <a:srgbClr val="4C4C4C"/>
                </a:solidFill>
                <a:latin typeface="Arial"/>
                <a:cs typeface="Arial"/>
              </a:rPr>
              <a:t> </a:t>
            </a:r>
            <a:r>
              <a:rPr sz="2000" dirty="0">
                <a:solidFill>
                  <a:srgbClr val="4C4C4C"/>
                </a:solidFill>
                <a:latin typeface="Arial"/>
                <a:cs typeface="Arial"/>
              </a:rPr>
              <a:t>them.</a:t>
            </a:r>
            <a:endParaRPr sz="2000" dirty="0">
              <a:latin typeface="Arial"/>
              <a:cs typeface="Arial"/>
            </a:endParaRPr>
          </a:p>
          <a:p>
            <a:pPr marL="702945" indent="-224154">
              <a:lnSpc>
                <a:spcPct val="100000"/>
              </a:lnSpc>
              <a:spcBef>
                <a:spcPts val="500"/>
              </a:spcBef>
              <a:buClr>
                <a:srgbClr val="00567E"/>
              </a:buClr>
              <a:buChar char="•"/>
              <a:tabLst>
                <a:tab pos="702945" algn="l"/>
                <a:tab pos="703580" algn="l"/>
              </a:tabLst>
            </a:pPr>
            <a:r>
              <a:rPr sz="2000" dirty="0">
                <a:solidFill>
                  <a:srgbClr val="4C4C4C"/>
                </a:solidFill>
                <a:latin typeface="Arial"/>
                <a:cs typeface="Arial"/>
              </a:rPr>
              <a:t>Don’t assume </a:t>
            </a:r>
            <a:r>
              <a:rPr sz="2000" spc="-5" dirty="0">
                <a:solidFill>
                  <a:srgbClr val="4C4C4C"/>
                </a:solidFill>
                <a:latin typeface="Arial"/>
                <a:cs typeface="Arial"/>
              </a:rPr>
              <a:t>that </a:t>
            </a:r>
            <a:r>
              <a:rPr sz="2000" dirty="0">
                <a:solidFill>
                  <a:srgbClr val="4C4C4C"/>
                </a:solidFill>
                <a:latin typeface="Arial"/>
                <a:cs typeface="Arial"/>
              </a:rPr>
              <a:t>others </a:t>
            </a:r>
            <a:r>
              <a:rPr sz="2000" spc="-5" dirty="0">
                <a:solidFill>
                  <a:srgbClr val="4C4C4C"/>
                </a:solidFill>
                <a:latin typeface="Arial"/>
                <a:cs typeface="Arial"/>
              </a:rPr>
              <a:t>will have similar </a:t>
            </a:r>
            <a:r>
              <a:rPr sz="2000" dirty="0">
                <a:solidFill>
                  <a:srgbClr val="4C4C4C"/>
                </a:solidFill>
                <a:latin typeface="Arial"/>
                <a:cs typeface="Arial"/>
              </a:rPr>
              <a:t>values, standards, or backgrounds as</a:t>
            </a:r>
            <a:r>
              <a:rPr sz="2000" spc="-200" dirty="0">
                <a:solidFill>
                  <a:srgbClr val="4C4C4C"/>
                </a:solidFill>
                <a:latin typeface="Arial"/>
                <a:cs typeface="Arial"/>
              </a:rPr>
              <a:t> </a:t>
            </a:r>
            <a:r>
              <a:rPr sz="2000" spc="-5" dirty="0">
                <a:solidFill>
                  <a:srgbClr val="4C4C4C"/>
                </a:solidFill>
                <a:latin typeface="Arial"/>
                <a:cs typeface="Arial"/>
              </a:rPr>
              <a:t>you.</a:t>
            </a:r>
            <a:endParaRPr sz="2000" dirty="0">
              <a:latin typeface="Arial"/>
              <a:cs typeface="Arial"/>
            </a:endParaRPr>
          </a:p>
        </p:txBody>
      </p:sp>
      <p:sp>
        <p:nvSpPr>
          <p:cNvPr id="9" name="object 7"/>
          <p:cNvSpPr txBox="1">
            <a:spLocks noGrp="1"/>
          </p:cNvSpPr>
          <p:nvPr>
            <p:ph type="title"/>
          </p:nvPr>
        </p:nvSpPr>
        <p:spPr>
          <a:xfrm>
            <a:off x="334772" y="339852"/>
            <a:ext cx="7209028" cy="492443"/>
          </a:xfrm>
          <a:prstGeom prst="rect">
            <a:avLst/>
          </a:prstGeom>
        </p:spPr>
        <p:txBody>
          <a:bodyPr vert="horz" wrap="square" lIns="0" tIns="0" rIns="0" bIns="0" rtlCol="0">
            <a:spAutoFit/>
          </a:bodyPr>
          <a:lstStyle/>
          <a:p>
            <a:pPr marL="12700">
              <a:lnSpc>
                <a:spcPct val="100000"/>
              </a:lnSpc>
            </a:pPr>
            <a:r>
              <a:rPr spc="-5" dirty="0">
                <a:solidFill>
                  <a:srgbClr val="FFFFFF"/>
                </a:solidFill>
              </a:rPr>
              <a:t>Communication &amp;</a:t>
            </a:r>
            <a:r>
              <a:rPr spc="-40" dirty="0">
                <a:solidFill>
                  <a:srgbClr val="FFFFFF"/>
                </a:solidFill>
              </a:rPr>
              <a:t> </a:t>
            </a:r>
            <a:r>
              <a:rPr spc="-10" dirty="0">
                <a:solidFill>
                  <a:srgbClr val="FFFFFF"/>
                </a:solidFill>
              </a:rPr>
              <a:t>Respect</a:t>
            </a:r>
          </a:p>
        </p:txBody>
      </p:sp>
    </p:spTree>
    <p:extLst>
      <p:ext uri="{BB962C8B-B14F-4D97-AF65-F5344CB8AC3E}">
        <p14:creationId xmlns:p14="http://schemas.microsoft.com/office/powerpoint/2010/main" val="37634712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a:spLocks/>
          </p:cNvSpPr>
          <p:nvPr/>
        </p:nvSpPr>
        <p:spPr>
          <a:xfrm>
            <a:off x="762000" y="3581400"/>
            <a:ext cx="10896600" cy="1231106"/>
          </a:xfrm>
          <a:prstGeom prst="rect">
            <a:avLst/>
          </a:prstGeom>
        </p:spPr>
        <p:txBody>
          <a:bodyPr vert="horz" wrap="square" lIns="0" tIns="0" rIns="0" bIns="0" rtlCol="0">
            <a:spAutoFit/>
          </a:bodyPr>
          <a:lstStyle>
            <a:lvl1pPr algn="l" defTabSz="1097280" rtl="0" eaLnBrk="1" latinLnBrk="0" hangingPunct="1">
              <a:lnSpc>
                <a:spcPct val="100000"/>
              </a:lnSpc>
              <a:spcBef>
                <a:spcPct val="0"/>
              </a:spcBef>
              <a:buNone/>
              <a:defRPr sz="3600" b="0" i="0" kern="1200">
                <a:solidFill>
                  <a:schemeClr val="accent1"/>
                </a:solidFill>
                <a:latin typeface="Arial" panose="020B0604020202020204" pitchFamily="34" charset="0"/>
                <a:ea typeface="+mj-ea"/>
                <a:cs typeface="Arial" panose="020B0604020202020204" pitchFamily="34" charset="0"/>
              </a:defRPr>
            </a:lvl1pPr>
          </a:lstStyle>
          <a:p>
            <a:pPr marL="12700"/>
            <a:r>
              <a:rPr lang="en-US" sz="8000" b="1" spc="-5" dirty="0">
                <a:solidFill>
                  <a:srgbClr val="00609C"/>
                </a:solidFill>
              </a:rPr>
              <a:t>Language</a:t>
            </a:r>
            <a:r>
              <a:rPr lang="en-US" sz="8000" b="1" spc="-150" dirty="0">
                <a:solidFill>
                  <a:srgbClr val="00609C"/>
                </a:solidFill>
              </a:rPr>
              <a:t> </a:t>
            </a:r>
            <a:r>
              <a:rPr lang="en-US" sz="8000" b="1" dirty="0">
                <a:solidFill>
                  <a:srgbClr val="00609C"/>
                </a:solidFill>
              </a:rPr>
              <a:t>Assistance</a:t>
            </a:r>
          </a:p>
        </p:txBody>
      </p:sp>
    </p:spTree>
    <p:extLst>
      <p:ext uri="{BB962C8B-B14F-4D97-AF65-F5344CB8AC3E}">
        <p14:creationId xmlns:p14="http://schemas.microsoft.com/office/powerpoint/2010/main" val="10497754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7"/>
          </p:nvPr>
        </p:nvSpPr>
        <p:spPr/>
        <p:txBody>
          <a:bodyPr/>
          <a:lstStyle/>
          <a:p>
            <a:pPr marL="38100">
              <a:lnSpc>
                <a:spcPct val="100000"/>
              </a:lnSpc>
              <a:spcBef>
                <a:spcPts val="25"/>
              </a:spcBef>
            </a:pPr>
            <a:fld id="{81D60167-4931-47E6-BA6A-407CBD079E47}" type="slidenum">
              <a:rPr lang="en-US" smtClean="0"/>
              <a:t>19</a:t>
            </a:fld>
            <a:endParaRPr lang="en-US" dirty="0"/>
          </a:p>
        </p:txBody>
      </p:sp>
      <p:sp>
        <p:nvSpPr>
          <p:cNvPr id="3" name="object 2"/>
          <p:cNvSpPr txBox="1">
            <a:spLocks noGrp="1"/>
          </p:cNvSpPr>
          <p:nvPr>
            <p:ph type="title"/>
          </p:nvPr>
        </p:nvSpPr>
        <p:spPr>
          <a:xfrm>
            <a:off x="1182117" y="187452"/>
            <a:ext cx="7983726" cy="492443"/>
          </a:xfrm>
          <a:prstGeom prst="rect">
            <a:avLst/>
          </a:prstGeom>
        </p:spPr>
        <p:txBody>
          <a:bodyPr vert="horz" wrap="square" lIns="0" tIns="0" rIns="0" bIns="0" rtlCol="0">
            <a:spAutoFit/>
          </a:bodyPr>
          <a:lstStyle/>
          <a:p>
            <a:pPr marL="12700">
              <a:lnSpc>
                <a:spcPct val="100000"/>
              </a:lnSpc>
            </a:pPr>
            <a:r>
              <a:rPr b="1" spc="-5" dirty="0">
                <a:solidFill>
                  <a:srgbClr val="00609C"/>
                </a:solidFill>
              </a:rPr>
              <a:t>Impacts of Cultural</a:t>
            </a:r>
            <a:r>
              <a:rPr b="1" spc="-45" dirty="0">
                <a:solidFill>
                  <a:srgbClr val="00609C"/>
                </a:solidFill>
              </a:rPr>
              <a:t> </a:t>
            </a:r>
            <a:r>
              <a:rPr b="1" spc="-5" dirty="0">
                <a:solidFill>
                  <a:srgbClr val="00609C"/>
                </a:solidFill>
              </a:rPr>
              <a:t>Influences</a:t>
            </a:r>
          </a:p>
        </p:txBody>
      </p:sp>
      <p:sp>
        <p:nvSpPr>
          <p:cNvPr id="5" name="object 3"/>
          <p:cNvSpPr txBox="1">
            <a:spLocks noGrp="1"/>
          </p:cNvSpPr>
          <p:nvPr>
            <p:ph sz="half" idx="4294967295"/>
          </p:nvPr>
        </p:nvSpPr>
        <p:spPr>
          <a:xfrm>
            <a:off x="474609" y="838200"/>
            <a:ext cx="5164191" cy="5693866"/>
          </a:xfrm>
          <a:prstGeom prst="rect">
            <a:avLst/>
          </a:prstGeom>
        </p:spPr>
        <p:txBody>
          <a:bodyPr vert="horz" wrap="square" lIns="0" tIns="0" rIns="0" bIns="0" rtlCol="0">
            <a:spAutoFit/>
          </a:bodyPr>
          <a:lstStyle/>
          <a:p>
            <a:pPr marL="242570" marR="41910" indent="-229870">
              <a:lnSpc>
                <a:spcPct val="100000"/>
              </a:lnSpc>
              <a:buClr>
                <a:srgbClr val="00567E"/>
              </a:buClr>
              <a:buChar char="•"/>
              <a:tabLst>
                <a:tab pos="242570" algn="l"/>
                <a:tab pos="243204" algn="l"/>
              </a:tabLst>
            </a:pPr>
            <a:r>
              <a:rPr sz="2400" spc="-5" dirty="0"/>
              <a:t>There are </a:t>
            </a:r>
            <a:r>
              <a:rPr sz="2400" spc="-15" dirty="0"/>
              <a:t>growing </a:t>
            </a:r>
            <a:r>
              <a:rPr sz="2400" spc="-10" dirty="0"/>
              <a:t>concerns  over health </a:t>
            </a:r>
            <a:r>
              <a:rPr sz="2400" spc="-5" dirty="0"/>
              <a:t>issues that </a:t>
            </a:r>
            <a:r>
              <a:rPr sz="2400" spc="-10" dirty="0"/>
              <a:t>affect  </a:t>
            </a:r>
            <a:r>
              <a:rPr sz="2400" spc="-5" dirty="0"/>
              <a:t>American society </a:t>
            </a:r>
            <a:r>
              <a:rPr sz="2400" spc="-15" dirty="0"/>
              <a:t>which </a:t>
            </a:r>
            <a:r>
              <a:rPr sz="2400" spc="-10" dirty="0"/>
              <a:t>can  differ among ethnic groups.  </a:t>
            </a:r>
            <a:r>
              <a:rPr sz="2400" spc="-5" dirty="0"/>
              <a:t>Each </a:t>
            </a:r>
            <a:r>
              <a:rPr sz="2400" spc="-10" dirty="0"/>
              <a:t>population has </a:t>
            </a:r>
            <a:r>
              <a:rPr sz="2400" spc="-5" dirty="0"/>
              <a:t>its </a:t>
            </a:r>
            <a:r>
              <a:rPr sz="2400" spc="-20" dirty="0"/>
              <a:t>own  </a:t>
            </a:r>
            <a:r>
              <a:rPr sz="2400" spc="-10" dirty="0"/>
              <a:t>health </a:t>
            </a:r>
            <a:r>
              <a:rPr sz="2400" spc="-5" dirty="0"/>
              <a:t>issues: </a:t>
            </a:r>
            <a:r>
              <a:rPr sz="2400" spc="-10" dirty="0"/>
              <a:t>Anglo-, </a:t>
            </a:r>
            <a:r>
              <a:rPr sz="2400" spc="-5" dirty="0"/>
              <a:t>Asian-,  African-, </a:t>
            </a:r>
            <a:r>
              <a:rPr sz="2400" spc="-10" dirty="0"/>
              <a:t>and </a:t>
            </a:r>
            <a:r>
              <a:rPr sz="2400" spc="-5" dirty="0"/>
              <a:t>Latino-Americans,  </a:t>
            </a:r>
            <a:r>
              <a:rPr sz="2400" spc="-10" dirty="0"/>
              <a:t>as </a:t>
            </a:r>
            <a:r>
              <a:rPr sz="2400" spc="-15" dirty="0"/>
              <a:t>well </a:t>
            </a:r>
            <a:r>
              <a:rPr sz="2400" spc="-10" dirty="0"/>
              <a:t>as</a:t>
            </a:r>
            <a:r>
              <a:rPr sz="2400" spc="20" dirty="0"/>
              <a:t> </a:t>
            </a:r>
            <a:r>
              <a:rPr sz="2400" spc="-10" dirty="0"/>
              <a:t>genders.</a:t>
            </a:r>
          </a:p>
          <a:p>
            <a:pPr>
              <a:lnSpc>
                <a:spcPct val="100000"/>
              </a:lnSpc>
              <a:buClr>
                <a:srgbClr val="00567E"/>
              </a:buClr>
              <a:buFont typeface="Arial"/>
              <a:buChar char="•"/>
            </a:pPr>
            <a:endParaRPr sz="2400" dirty="0">
              <a:latin typeface="Times New Roman"/>
              <a:cs typeface="Times New Roman"/>
            </a:endParaRPr>
          </a:p>
          <a:p>
            <a:pPr>
              <a:lnSpc>
                <a:spcPct val="100000"/>
              </a:lnSpc>
              <a:spcBef>
                <a:spcPts val="20"/>
              </a:spcBef>
              <a:buClr>
                <a:srgbClr val="00567E"/>
              </a:buClr>
              <a:buFont typeface="Arial"/>
              <a:buChar char="•"/>
            </a:pPr>
            <a:endParaRPr sz="2400" dirty="0">
              <a:latin typeface="Times New Roman"/>
              <a:cs typeface="Times New Roman"/>
            </a:endParaRPr>
          </a:p>
          <a:p>
            <a:pPr marL="242570" marR="5080" indent="-229870">
              <a:lnSpc>
                <a:spcPct val="100000"/>
              </a:lnSpc>
              <a:spcBef>
                <a:spcPts val="5"/>
              </a:spcBef>
              <a:buClr>
                <a:srgbClr val="00567E"/>
              </a:buClr>
              <a:buChar char="•"/>
              <a:tabLst>
                <a:tab pos="242570" algn="l"/>
                <a:tab pos="243204" algn="l"/>
              </a:tabLst>
            </a:pPr>
            <a:r>
              <a:rPr sz="2400" dirty="0"/>
              <a:t>A </a:t>
            </a:r>
            <a:r>
              <a:rPr sz="2400" b="1" spc="-5" dirty="0">
                <a:solidFill>
                  <a:srgbClr val="C86408"/>
                </a:solidFill>
                <a:latin typeface="Arial"/>
                <a:cs typeface="Arial"/>
              </a:rPr>
              <a:t>subculture </a:t>
            </a:r>
            <a:r>
              <a:rPr sz="2400" spc="-5" dirty="0"/>
              <a:t>is </a:t>
            </a:r>
            <a:r>
              <a:rPr sz="2400" spc="-10" dirty="0"/>
              <a:t>an </a:t>
            </a:r>
            <a:r>
              <a:rPr sz="2400" spc="-5" dirty="0"/>
              <a:t>ethnic,  </a:t>
            </a:r>
            <a:r>
              <a:rPr sz="2400" spc="-10" dirty="0"/>
              <a:t>regional, economic or social  group exhibiting </a:t>
            </a:r>
            <a:r>
              <a:rPr sz="2400" spc="-5" dirty="0"/>
              <a:t>characteristic  patterns of </a:t>
            </a:r>
            <a:r>
              <a:rPr sz="2400" spc="-10" dirty="0"/>
              <a:t>behavior sufficient </a:t>
            </a:r>
            <a:r>
              <a:rPr sz="2400" dirty="0"/>
              <a:t>to  </a:t>
            </a:r>
            <a:r>
              <a:rPr sz="2400" spc="-10" dirty="0"/>
              <a:t>distinguish </a:t>
            </a:r>
            <a:r>
              <a:rPr sz="2400" spc="-5" dirty="0"/>
              <a:t>it from </a:t>
            </a:r>
            <a:r>
              <a:rPr sz="2400" spc="-10" dirty="0"/>
              <a:t>others </a:t>
            </a:r>
            <a:r>
              <a:rPr sz="2400" spc="-15" dirty="0"/>
              <a:t>within  </a:t>
            </a:r>
            <a:r>
              <a:rPr sz="2400" spc="-10" dirty="0"/>
              <a:t>an embracing </a:t>
            </a:r>
            <a:r>
              <a:rPr sz="2400" spc="-5" dirty="0"/>
              <a:t>culture </a:t>
            </a:r>
            <a:r>
              <a:rPr sz="2400" spc="-10" dirty="0"/>
              <a:t>or</a:t>
            </a:r>
            <a:r>
              <a:rPr sz="2400" spc="35" dirty="0"/>
              <a:t> </a:t>
            </a:r>
            <a:r>
              <a:rPr sz="2400" spc="-25" dirty="0"/>
              <a:t>society.</a:t>
            </a:r>
          </a:p>
        </p:txBody>
      </p:sp>
      <p:sp>
        <p:nvSpPr>
          <p:cNvPr id="6" name="object 4"/>
          <p:cNvSpPr/>
          <p:nvPr/>
        </p:nvSpPr>
        <p:spPr>
          <a:xfrm>
            <a:off x="5830325" y="1981200"/>
            <a:ext cx="3352800" cy="2362200"/>
          </a:xfrm>
          <a:prstGeom prst="rect">
            <a:avLst/>
          </a:prstGeom>
          <a:blipFill>
            <a:blip r:embed="rId3" cstate="print"/>
            <a:stretch>
              <a:fillRect/>
            </a:stretch>
          </a:blipFill>
        </p:spPr>
        <p:txBody>
          <a:bodyPr wrap="square" lIns="0" tIns="0" rIns="0" bIns="0" rtlCol="0"/>
          <a:lstStyle/>
          <a:p>
            <a:endParaRPr/>
          </a:p>
        </p:txBody>
      </p:sp>
      <p:sp>
        <p:nvSpPr>
          <p:cNvPr id="7" name="object 5"/>
          <p:cNvSpPr txBox="1">
            <a:spLocks noGrp="1"/>
          </p:cNvSpPr>
          <p:nvPr>
            <p:ph sz="half" idx="4294967295"/>
          </p:nvPr>
        </p:nvSpPr>
        <p:spPr>
          <a:xfrm>
            <a:off x="9374650" y="838200"/>
            <a:ext cx="4950950" cy="5693866"/>
          </a:xfrm>
          <a:prstGeom prst="rect">
            <a:avLst/>
          </a:prstGeom>
        </p:spPr>
        <p:txBody>
          <a:bodyPr vert="horz" wrap="square" lIns="0" tIns="0" rIns="0" bIns="0" rtlCol="0">
            <a:spAutoFit/>
          </a:bodyPr>
          <a:lstStyle/>
          <a:p>
            <a:pPr marL="242570" marR="5080" indent="-229870">
              <a:lnSpc>
                <a:spcPct val="100000"/>
              </a:lnSpc>
              <a:buClr>
                <a:srgbClr val="00567E"/>
              </a:buClr>
              <a:buChar char="•"/>
              <a:tabLst>
                <a:tab pos="242570" algn="l"/>
                <a:tab pos="243204" algn="l"/>
                <a:tab pos="1245235" algn="l"/>
              </a:tabLst>
            </a:pPr>
            <a:r>
              <a:rPr sz="2400" spc="-5" dirty="0"/>
              <a:t>Disparities </a:t>
            </a:r>
            <a:r>
              <a:rPr sz="2400" spc="-10" dirty="0"/>
              <a:t>exist </a:t>
            </a:r>
            <a:r>
              <a:rPr sz="2400" spc="-5" dirty="0"/>
              <a:t>for a variety </a:t>
            </a:r>
            <a:r>
              <a:rPr sz="2400" spc="-10" dirty="0"/>
              <a:t>of  reasons.	</a:t>
            </a:r>
            <a:r>
              <a:rPr sz="2400" spc="-5" dirty="0"/>
              <a:t>Some of</a:t>
            </a:r>
            <a:r>
              <a:rPr sz="2400" spc="-50" dirty="0"/>
              <a:t> </a:t>
            </a:r>
            <a:r>
              <a:rPr sz="2400" spc="-5" dirty="0"/>
              <a:t>the</a:t>
            </a:r>
            <a:r>
              <a:rPr sz="2400" spc="-35" dirty="0"/>
              <a:t> </a:t>
            </a:r>
            <a:r>
              <a:rPr sz="2400" spc="-5" dirty="0"/>
              <a:t>members </a:t>
            </a:r>
            <a:r>
              <a:rPr sz="2400" dirty="0"/>
              <a:t> </a:t>
            </a:r>
            <a:r>
              <a:rPr sz="2400" spc="-15" dirty="0"/>
              <a:t>you </a:t>
            </a:r>
            <a:r>
              <a:rPr sz="2400" spc="-5" dirty="0"/>
              <a:t>transport may </a:t>
            </a:r>
            <a:r>
              <a:rPr sz="2400" spc="-10" dirty="0"/>
              <a:t>encounter  </a:t>
            </a:r>
            <a:r>
              <a:rPr sz="2400" spc="-5" dirty="0"/>
              <a:t>barriers in the </a:t>
            </a:r>
            <a:r>
              <a:rPr sz="2400" spc="-10" dirty="0"/>
              <a:t>healthcare  delivery system and variations  </a:t>
            </a:r>
            <a:r>
              <a:rPr sz="2400" spc="-5" dirty="0"/>
              <a:t>in the </a:t>
            </a:r>
            <a:r>
              <a:rPr sz="2400" spc="-10" dirty="0"/>
              <a:t>medical </a:t>
            </a:r>
            <a:r>
              <a:rPr sz="2400" spc="-5" dirty="0"/>
              <a:t>care they</a:t>
            </a:r>
            <a:r>
              <a:rPr sz="2400" spc="15" dirty="0"/>
              <a:t> </a:t>
            </a:r>
            <a:r>
              <a:rPr sz="2400" spc="-10" dirty="0"/>
              <a:t>receive.</a:t>
            </a:r>
          </a:p>
          <a:p>
            <a:pPr>
              <a:lnSpc>
                <a:spcPct val="100000"/>
              </a:lnSpc>
              <a:buClr>
                <a:srgbClr val="00567E"/>
              </a:buClr>
              <a:buFont typeface="Arial"/>
              <a:buChar char="•"/>
            </a:pPr>
            <a:endParaRPr sz="2400" dirty="0">
              <a:latin typeface="Times New Roman"/>
              <a:cs typeface="Times New Roman"/>
            </a:endParaRPr>
          </a:p>
          <a:p>
            <a:pPr>
              <a:lnSpc>
                <a:spcPct val="100000"/>
              </a:lnSpc>
              <a:spcBef>
                <a:spcPts val="20"/>
              </a:spcBef>
              <a:buClr>
                <a:srgbClr val="00567E"/>
              </a:buClr>
              <a:buFont typeface="Arial"/>
              <a:buChar char="•"/>
            </a:pPr>
            <a:endParaRPr sz="2400" dirty="0">
              <a:latin typeface="Times New Roman"/>
              <a:cs typeface="Times New Roman"/>
            </a:endParaRPr>
          </a:p>
          <a:p>
            <a:pPr marL="242570" marR="294640" indent="-229870">
              <a:lnSpc>
                <a:spcPct val="100000"/>
              </a:lnSpc>
              <a:spcBef>
                <a:spcPts val="5"/>
              </a:spcBef>
              <a:buClr>
                <a:srgbClr val="00567E"/>
              </a:buClr>
              <a:buChar char="•"/>
              <a:tabLst>
                <a:tab pos="242570" algn="l"/>
                <a:tab pos="243204" algn="l"/>
              </a:tabLst>
            </a:pPr>
            <a:r>
              <a:rPr sz="2400" spc="-5" dirty="0"/>
              <a:t>Other members </a:t>
            </a:r>
            <a:r>
              <a:rPr sz="2400" spc="-15" dirty="0"/>
              <a:t>you </a:t>
            </a:r>
            <a:r>
              <a:rPr sz="2400" spc="-5" dirty="0"/>
              <a:t>transport  may </a:t>
            </a:r>
            <a:r>
              <a:rPr sz="2400" spc="-10" dirty="0"/>
              <a:t>suffer </a:t>
            </a:r>
            <a:r>
              <a:rPr sz="2400" spc="-5" dirty="0"/>
              <a:t>from a </a:t>
            </a:r>
            <a:r>
              <a:rPr sz="2400" spc="-10" dirty="0"/>
              <a:t>higher  prevalence </a:t>
            </a:r>
            <a:r>
              <a:rPr sz="2400" spc="-5" dirty="0"/>
              <a:t>of certain </a:t>
            </a:r>
            <a:r>
              <a:rPr sz="2400" spc="-10" dirty="0"/>
              <a:t>medical  conditions and/or </a:t>
            </a:r>
            <a:r>
              <a:rPr sz="2400" spc="-5" dirty="0"/>
              <a:t>may </a:t>
            </a:r>
            <a:r>
              <a:rPr sz="2400" spc="-15" dirty="0"/>
              <a:t>be  </a:t>
            </a:r>
            <a:r>
              <a:rPr sz="2400" spc="-10" dirty="0"/>
              <a:t>diagnosed </a:t>
            </a:r>
            <a:r>
              <a:rPr sz="2400" spc="-5" dirty="0"/>
              <a:t>at a </a:t>
            </a:r>
            <a:r>
              <a:rPr sz="2400" spc="-10" dirty="0"/>
              <a:t>later or </a:t>
            </a:r>
            <a:r>
              <a:rPr sz="2400" spc="-5" dirty="0"/>
              <a:t>more  severe stage of</a:t>
            </a:r>
            <a:r>
              <a:rPr sz="2400" spc="-45" dirty="0"/>
              <a:t> </a:t>
            </a:r>
            <a:r>
              <a:rPr sz="2400" spc="-10" dirty="0"/>
              <a:t>disease.</a:t>
            </a:r>
          </a:p>
        </p:txBody>
      </p:sp>
    </p:spTree>
    <p:extLst>
      <p:ext uri="{BB962C8B-B14F-4D97-AF65-F5344CB8AC3E}">
        <p14:creationId xmlns:p14="http://schemas.microsoft.com/office/powerpoint/2010/main" val="4128197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5892" y="1066800"/>
            <a:ext cx="5581650" cy="385362"/>
          </a:xfrm>
        </p:spPr>
        <p:txBody>
          <a:bodyPr/>
          <a:lstStyle/>
          <a:p>
            <a:r>
              <a:rPr lang="en-US" sz="2400" spc="-5" dirty="0">
                <a:solidFill>
                  <a:srgbClr val="00609C"/>
                </a:solidFill>
              </a:rPr>
              <a:t>This course </a:t>
            </a:r>
            <a:r>
              <a:rPr lang="en-US" sz="2400" dirty="0">
                <a:solidFill>
                  <a:srgbClr val="00609C"/>
                </a:solidFill>
              </a:rPr>
              <a:t>will </a:t>
            </a:r>
            <a:r>
              <a:rPr lang="en-US" sz="2400" spc="-5" dirty="0">
                <a:solidFill>
                  <a:srgbClr val="00609C"/>
                </a:solidFill>
              </a:rPr>
              <a:t>provide information</a:t>
            </a:r>
            <a:r>
              <a:rPr lang="en-US" sz="2400" spc="-105" dirty="0">
                <a:solidFill>
                  <a:srgbClr val="00609C"/>
                </a:solidFill>
              </a:rPr>
              <a:t> </a:t>
            </a:r>
            <a:r>
              <a:rPr lang="en-US" sz="2400" spc="-5" dirty="0">
                <a:solidFill>
                  <a:srgbClr val="00609C"/>
                </a:solidFill>
              </a:rPr>
              <a:t>on</a:t>
            </a:r>
            <a:endParaRPr lang="en-US" sz="2400" dirty="0">
              <a:solidFill>
                <a:srgbClr val="00609C"/>
              </a:solidFill>
            </a:endParaRPr>
          </a:p>
        </p:txBody>
      </p:sp>
      <p:sp>
        <p:nvSpPr>
          <p:cNvPr id="3" name="Text Placeholder 2"/>
          <p:cNvSpPr>
            <a:spLocks noGrp="1"/>
          </p:cNvSpPr>
          <p:nvPr>
            <p:ph type="body" sz="quarter" idx="10"/>
          </p:nvPr>
        </p:nvSpPr>
        <p:spPr/>
        <p:txBody>
          <a:bodyPr/>
          <a:lstStyle/>
          <a:p>
            <a:endParaRPr lang="en-US"/>
          </a:p>
        </p:txBody>
      </p:sp>
      <p:sp>
        <p:nvSpPr>
          <p:cNvPr id="4" name="Text Placeholder 3"/>
          <p:cNvSpPr>
            <a:spLocks noGrp="1"/>
          </p:cNvSpPr>
          <p:nvPr>
            <p:ph type="body" sz="quarter" idx="11"/>
          </p:nvPr>
        </p:nvSpPr>
        <p:spPr/>
        <p:txBody>
          <a:bodyPr/>
          <a:lstStyle/>
          <a:p>
            <a:endParaRPr lang="en-US"/>
          </a:p>
        </p:txBody>
      </p:sp>
      <p:sp>
        <p:nvSpPr>
          <p:cNvPr id="5" name="Text Placeholder 4"/>
          <p:cNvSpPr>
            <a:spLocks noGrp="1"/>
          </p:cNvSpPr>
          <p:nvPr>
            <p:ph type="body" sz="quarter" idx="12"/>
          </p:nvPr>
        </p:nvSpPr>
        <p:spPr/>
        <p:txBody>
          <a:bodyPr/>
          <a:lstStyle/>
          <a:p>
            <a:endParaRPr lang="en-US"/>
          </a:p>
        </p:txBody>
      </p:sp>
      <p:sp>
        <p:nvSpPr>
          <p:cNvPr id="6" name="Text Placeholder 5"/>
          <p:cNvSpPr>
            <a:spLocks noGrp="1"/>
          </p:cNvSpPr>
          <p:nvPr>
            <p:ph type="body" sz="quarter" idx="13"/>
          </p:nvPr>
        </p:nvSpPr>
        <p:spPr/>
        <p:txBody>
          <a:bodyPr/>
          <a:lstStyle/>
          <a:p>
            <a:endParaRPr lang="en-US"/>
          </a:p>
        </p:txBody>
      </p:sp>
      <p:sp>
        <p:nvSpPr>
          <p:cNvPr id="7" name="Text Placeholder 6"/>
          <p:cNvSpPr>
            <a:spLocks noGrp="1"/>
          </p:cNvSpPr>
          <p:nvPr>
            <p:ph type="body" sz="quarter" idx="14"/>
          </p:nvPr>
        </p:nvSpPr>
        <p:spPr/>
        <p:txBody>
          <a:bodyPr/>
          <a:lstStyle/>
          <a:p>
            <a:endParaRPr lang="en-US" dirty="0"/>
          </a:p>
        </p:txBody>
      </p:sp>
      <p:sp>
        <p:nvSpPr>
          <p:cNvPr id="8" name="Text Placeholder 7"/>
          <p:cNvSpPr>
            <a:spLocks noGrp="1"/>
          </p:cNvSpPr>
          <p:nvPr>
            <p:ph type="body" sz="quarter" idx="21"/>
          </p:nvPr>
        </p:nvSpPr>
        <p:spPr/>
        <p:txBody>
          <a:bodyPr/>
          <a:lstStyle/>
          <a:p>
            <a:pPr marL="12700">
              <a:tabLst>
                <a:tab pos="242570" algn="l"/>
                <a:tab pos="243204" algn="l"/>
              </a:tabLst>
            </a:pPr>
            <a:r>
              <a:rPr lang="en-US" spc="-55" dirty="0">
                <a:solidFill>
                  <a:srgbClr val="00609C"/>
                </a:solidFill>
                <a:latin typeface="Arial"/>
                <a:cs typeface="Arial"/>
              </a:rPr>
              <a:t>Your </a:t>
            </a:r>
            <a:r>
              <a:rPr lang="en-US" spc="-5" dirty="0">
                <a:solidFill>
                  <a:srgbClr val="00609C"/>
                </a:solidFill>
                <a:latin typeface="Arial"/>
                <a:cs typeface="Arial"/>
              </a:rPr>
              <a:t>role in cultural</a:t>
            </a:r>
            <a:r>
              <a:rPr lang="en-US" spc="40" dirty="0">
                <a:solidFill>
                  <a:srgbClr val="00609C"/>
                </a:solidFill>
                <a:latin typeface="Arial"/>
                <a:cs typeface="Arial"/>
              </a:rPr>
              <a:t> </a:t>
            </a:r>
            <a:r>
              <a:rPr lang="en-US" spc="-5" dirty="0">
                <a:solidFill>
                  <a:srgbClr val="00609C"/>
                </a:solidFill>
                <a:latin typeface="Arial"/>
                <a:cs typeface="Arial"/>
              </a:rPr>
              <a:t>awareness</a:t>
            </a:r>
            <a:endParaRPr lang="en-US" dirty="0">
              <a:solidFill>
                <a:srgbClr val="00609C"/>
              </a:solidFill>
              <a:latin typeface="Arial"/>
              <a:cs typeface="Arial"/>
            </a:endParaRPr>
          </a:p>
        </p:txBody>
      </p:sp>
      <p:sp>
        <p:nvSpPr>
          <p:cNvPr id="9" name="Text Placeholder 8"/>
          <p:cNvSpPr>
            <a:spLocks noGrp="1"/>
          </p:cNvSpPr>
          <p:nvPr>
            <p:ph type="body" sz="quarter" idx="22"/>
          </p:nvPr>
        </p:nvSpPr>
        <p:spPr/>
        <p:txBody>
          <a:bodyPr/>
          <a:lstStyle/>
          <a:p>
            <a:r>
              <a:rPr lang="en-US" spc="-5" dirty="0" smtClean="0">
                <a:solidFill>
                  <a:srgbClr val="00609C"/>
                </a:solidFill>
                <a:latin typeface="Arial"/>
                <a:cs typeface="Arial"/>
              </a:rPr>
              <a:t>Communication/Language Assistance </a:t>
            </a:r>
            <a:endParaRPr lang="en-US" dirty="0">
              <a:solidFill>
                <a:srgbClr val="00609C"/>
              </a:solidFill>
              <a:latin typeface="Arial"/>
              <a:cs typeface="Arial"/>
            </a:endParaRPr>
          </a:p>
          <a:p>
            <a:endParaRPr lang="en-US" dirty="0"/>
          </a:p>
        </p:txBody>
      </p:sp>
      <p:sp>
        <p:nvSpPr>
          <p:cNvPr id="10" name="Text Placeholder 9"/>
          <p:cNvSpPr>
            <a:spLocks noGrp="1"/>
          </p:cNvSpPr>
          <p:nvPr>
            <p:ph type="body" sz="quarter" idx="23"/>
          </p:nvPr>
        </p:nvSpPr>
        <p:spPr/>
        <p:txBody>
          <a:bodyPr/>
          <a:lstStyle/>
          <a:p>
            <a:pPr marL="12700">
              <a:spcBef>
                <a:spcPts val="994"/>
              </a:spcBef>
              <a:tabLst>
                <a:tab pos="242570" algn="l"/>
                <a:tab pos="243204" algn="l"/>
              </a:tabLst>
            </a:pPr>
            <a:r>
              <a:rPr lang="en-US" spc="-5" dirty="0">
                <a:solidFill>
                  <a:srgbClr val="00609C"/>
                </a:solidFill>
                <a:latin typeface="Arial"/>
                <a:cs typeface="Arial"/>
              </a:rPr>
              <a:t>Cross-cultural</a:t>
            </a:r>
            <a:r>
              <a:rPr lang="en-US" spc="-20" dirty="0">
                <a:solidFill>
                  <a:srgbClr val="00609C"/>
                </a:solidFill>
                <a:latin typeface="Arial"/>
                <a:cs typeface="Arial"/>
              </a:rPr>
              <a:t> </a:t>
            </a:r>
            <a:r>
              <a:rPr lang="en-US" spc="-5" dirty="0">
                <a:solidFill>
                  <a:srgbClr val="00609C"/>
                </a:solidFill>
                <a:latin typeface="Arial"/>
                <a:cs typeface="Arial"/>
              </a:rPr>
              <a:t>communication</a:t>
            </a:r>
            <a:endParaRPr lang="en-US" dirty="0">
              <a:solidFill>
                <a:srgbClr val="00609C"/>
              </a:solidFill>
              <a:latin typeface="Arial"/>
              <a:cs typeface="Arial"/>
            </a:endParaRPr>
          </a:p>
        </p:txBody>
      </p:sp>
      <p:sp>
        <p:nvSpPr>
          <p:cNvPr id="11" name="Text Placeholder 10"/>
          <p:cNvSpPr>
            <a:spLocks noGrp="1"/>
          </p:cNvSpPr>
          <p:nvPr>
            <p:ph type="body" sz="quarter" idx="24"/>
          </p:nvPr>
        </p:nvSpPr>
        <p:spPr/>
        <p:txBody>
          <a:bodyPr/>
          <a:lstStyle/>
          <a:p>
            <a:pPr marL="12700">
              <a:spcBef>
                <a:spcPts val="990"/>
              </a:spcBef>
              <a:tabLst>
                <a:tab pos="242570" algn="l"/>
                <a:tab pos="243204" algn="l"/>
              </a:tabLst>
            </a:pPr>
            <a:r>
              <a:rPr lang="en-US" spc="-5" dirty="0">
                <a:solidFill>
                  <a:srgbClr val="00609C"/>
                </a:solidFill>
                <a:latin typeface="Arial"/>
                <a:cs typeface="Arial"/>
              </a:rPr>
              <a:t>Impacts of cultural</a:t>
            </a:r>
            <a:r>
              <a:rPr lang="en-US" spc="15" dirty="0">
                <a:solidFill>
                  <a:srgbClr val="00609C"/>
                </a:solidFill>
                <a:latin typeface="Arial"/>
                <a:cs typeface="Arial"/>
              </a:rPr>
              <a:t> </a:t>
            </a:r>
            <a:r>
              <a:rPr lang="en-US" spc="-5" dirty="0">
                <a:solidFill>
                  <a:srgbClr val="00609C"/>
                </a:solidFill>
                <a:latin typeface="Arial"/>
                <a:cs typeface="Arial"/>
              </a:rPr>
              <a:t>influences</a:t>
            </a:r>
            <a:endParaRPr lang="en-US" dirty="0">
              <a:solidFill>
                <a:srgbClr val="00609C"/>
              </a:solidFill>
              <a:latin typeface="Arial"/>
              <a:cs typeface="Arial"/>
            </a:endParaRPr>
          </a:p>
        </p:txBody>
      </p:sp>
      <p:sp>
        <p:nvSpPr>
          <p:cNvPr id="12" name="Text Placeholder 11"/>
          <p:cNvSpPr>
            <a:spLocks noGrp="1"/>
          </p:cNvSpPr>
          <p:nvPr>
            <p:ph type="body" sz="quarter" idx="25"/>
          </p:nvPr>
        </p:nvSpPr>
        <p:spPr/>
        <p:txBody>
          <a:bodyPr/>
          <a:lstStyle/>
          <a:p>
            <a:pPr marL="12700">
              <a:spcBef>
                <a:spcPts val="1005"/>
              </a:spcBef>
              <a:tabLst>
                <a:tab pos="242570" algn="l"/>
                <a:tab pos="243204" algn="l"/>
              </a:tabLst>
            </a:pPr>
            <a:r>
              <a:rPr lang="en-US" spc="-5" dirty="0">
                <a:solidFill>
                  <a:srgbClr val="00609C"/>
                </a:solidFill>
                <a:latin typeface="Arial"/>
                <a:cs typeface="Arial"/>
              </a:rPr>
              <a:t>Health and social</a:t>
            </a:r>
            <a:r>
              <a:rPr lang="en-US" spc="-10" dirty="0">
                <a:solidFill>
                  <a:srgbClr val="00609C"/>
                </a:solidFill>
                <a:latin typeface="Arial"/>
                <a:cs typeface="Arial"/>
              </a:rPr>
              <a:t> </a:t>
            </a:r>
            <a:r>
              <a:rPr lang="en-US" spc="-5" dirty="0">
                <a:solidFill>
                  <a:srgbClr val="00609C"/>
                </a:solidFill>
                <a:latin typeface="Arial"/>
                <a:cs typeface="Arial"/>
              </a:rPr>
              <a:t>disparities</a:t>
            </a:r>
            <a:endParaRPr lang="en-US" dirty="0">
              <a:solidFill>
                <a:srgbClr val="00609C"/>
              </a:solidFill>
              <a:latin typeface="Arial"/>
              <a:cs typeface="Arial"/>
            </a:endParaRPr>
          </a:p>
        </p:txBody>
      </p:sp>
      <p:sp>
        <p:nvSpPr>
          <p:cNvPr id="13" name="Slide Number Placeholder 12"/>
          <p:cNvSpPr>
            <a:spLocks noGrp="1"/>
          </p:cNvSpPr>
          <p:nvPr>
            <p:ph type="sldNum" sz="quarter" idx="7"/>
          </p:nvPr>
        </p:nvSpPr>
        <p:spPr/>
        <p:txBody>
          <a:bodyPr/>
          <a:lstStyle/>
          <a:p>
            <a:pPr marL="38100">
              <a:lnSpc>
                <a:spcPct val="100000"/>
              </a:lnSpc>
              <a:spcBef>
                <a:spcPts val="25"/>
              </a:spcBef>
            </a:pPr>
            <a:fld id="{81D60167-4931-47E6-BA6A-407CBD079E47}" type="slidenum">
              <a:rPr lang="en-US" smtClean="0"/>
              <a:t>2</a:t>
            </a:fld>
            <a:endParaRPr lang="en-US" dirty="0"/>
          </a:p>
        </p:txBody>
      </p:sp>
    </p:spTree>
    <p:extLst>
      <p:ext uri="{BB962C8B-B14F-4D97-AF65-F5344CB8AC3E}">
        <p14:creationId xmlns:p14="http://schemas.microsoft.com/office/powerpoint/2010/main" val="9071668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a:spLocks/>
          </p:cNvSpPr>
          <p:nvPr/>
        </p:nvSpPr>
        <p:spPr>
          <a:xfrm>
            <a:off x="2590800" y="2971800"/>
            <a:ext cx="8153400" cy="2462213"/>
          </a:xfrm>
          <a:prstGeom prst="rect">
            <a:avLst/>
          </a:prstGeom>
        </p:spPr>
        <p:txBody>
          <a:bodyPr vert="horz" wrap="square" lIns="0" tIns="0" rIns="0" bIns="0" rtlCol="0">
            <a:spAutoFit/>
          </a:bodyPr>
          <a:lstStyle>
            <a:lvl1pPr algn="l" defTabSz="1097280" rtl="0" eaLnBrk="1" latinLnBrk="0" hangingPunct="1">
              <a:lnSpc>
                <a:spcPct val="100000"/>
              </a:lnSpc>
              <a:spcBef>
                <a:spcPct val="0"/>
              </a:spcBef>
              <a:buNone/>
              <a:defRPr sz="3600" b="0" i="0" kern="1200">
                <a:solidFill>
                  <a:schemeClr val="accent1"/>
                </a:solidFill>
                <a:latin typeface="Arial" panose="020B0604020202020204" pitchFamily="34" charset="0"/>
                <a:ea typeface="+mj-ea"/>
                <a:cs typeface="Arial" panose="020B0604020202020204" pitchFamily="34" charset="0"/>
              </a:defRPr>
            </a:lvl1pPr>
          </a:lstStyle>
          <a:p>
            <a:pPr marL="12700"/>
            <a:r>
              <a:rPr lang="en-US" sz="8000" b="1" spc="-5" dirty="0">
                <a:solidFill>
                  <a:srgbClr val="00609C"/>
                </a:solidFill>
              </a:rPr>
              <a:t>Health &amp; Social</a:t>
            </a:r>
            <a:r>
              <a:rPr lang="en-US" sz="8000" b="1" spc="25" dirty="0">
                <a:solidFill>
                  <a:srgbClr val="00609C"/>
                </a:solidFill>
              </a:rPr>
              <a:t> </a:t>
            </a:r>
            <a:r>
              <a:rPr lang="en-US" sz="8000" b="1" spc="-5" dirty="0">
                <a:solidFill>
                  <a:srgbClr val="00609C"/>
                </a:solidFill>
              </a:rPr>
              <a:t>Disparities</a:t>
            </a:r>
            <a:endParaRPr lang="en-US" sz="8000" b="1" dirty="0">
              <a:solidFill>
                <a:srgbClr val="00609C"/>
              </a:solidFill>
            </a:endParaRPr>
          </a:p>
        </p:txBody>
      </p:sp>
    </p:spTree>
    <p:extLst>
      <p:ext uri="{BB962C8B-B14F-4D97-AF65-F5344CB8AC3E}">
        <p14:creationId xmlns:p14="http://schemas.microsoft.com/office/powerpoint/2010/main" val="37196216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7"/>
          </p:nvPr>
        </p:nvSpPr>
        <p:spPr/>
        <p:txBody>
          <a:bodyPr/>
          <a:lstStyle/>
          <a:p>
            <a:pPr marL="38100">
              <a:lnSpc>
                <a:spcPct val="100000"/>
              </a:lnSpc>
              <a:spcBef>
                <a:spcPts val="25"/>
              </a:spcBef>
            </a:pPr>
            <a:fld id="{81D60167-4931-47E6-BA6A-407CBD079E47}" type="slidenum">
              <a:rPr lang="en-US" smtClean="0"/>
              <a:t>21</a:t>
            </a:fld>
            <a:endParaRPr lang="en-US" dirty="0"/>
          </a:p>
        </p:txBody>
      </p:sp>
      <p:sp>
        <p:nvSpPr>
          <p:cNvPr id="3" name="object 4"/>
          <p:cNvSpPr txBox="1"/>
          <p:nvPr/>
        </p:nvSpPr>
        <p:spPr>
          <a:xfrm>
            <a:off x="612649" y="1371600"/>
            <a:ext cx="7845552" cy="3585845"/>
          </a:xfrm>
          <a:prstGeom prst="rect">
            <a:avLst/>
          </a:prstGeom>
        </p:spPr>
        <p:txBody>
          <a:bodyPr vert="horz" wrap="square" lIns="0" tIns="0" rIns="0" bIns="0" rtlCol="0">
            <a:spAutoFit/>
          </a:bodyPr>
          <a:lstStyle/>
          <a:p>
            <a:pPr marL="12700" marR="5080">
              <a:lnSpc>
                <a:spcPct val="100000"/>
              </a:lnSpc>
            </a:pPr>
            <a:r>
              <a:rPr sz="2200" b="1" spc="-5" dirty="0">
                <a:solidFill>
                  <a:srgbClr val="C86408"/>
                </a:solidFill>
                <a:latin typeface="Arial"/>
                <a:cs typeface="Arial"/>
              </a:rPr>
              <a:t>Social determinants</a:t>
            </a:r>
            <a:r>
              <a:rPr sz="2200" spc="-5" dirty="0">
                <a:solidFill>
                  <a:srgbClr val="4C4C4C"/>
                </a:solidFill>
                <a:latin typeface="Arial"/>
                <a:cs typeface="Arial"/>
              </a:rPr>
              <a:t>, </a:t>
            </a:r>
            <a:r>
              <a:rPr sz="2200" dirty="0">
                <a:solidFill>
                  <a:srgbClr val="4C4C4C"/>
                </a:solidFill>
                <a:latin typeface="Arial"/>
                <a:cs typeface="Arial"/>
              </a:rPr>
              <a:t>such </a:t>
            </a:r>
            <a:r>
              <a:rPr sz="2200" spc="-5" dirty="0">
                <a:solidFill>
                  <a:srgbClr val="4C4C4C"/>
                </a:solidFill>
                <a:latin typeface="Arial"/>
                <a:cs typeface="Arial"/>
              </a:rPr>
              <a:t>as economic and social conditions in  particular communities, </a:t>
            </a:r>
            <a:r>
              <a:rPr sz="2200" spc="-10" dirty="0">
                <a:solidFill>
                  <a:srgbClr val="4C4C4C"/>
                </a:solidFill>
                <a:latin typeface="Arial"/>
                <a:cs typeface="Arial"/>
              </a:rPr>
              <a:t>may </a:t>
            </a:r>
            <a:r>
              <a:rPr sz="2200" spc="-5" dirty="0">
                <a:solidFill>
                  <a:srgbClr val="4C4C4C"/>
                </a:solidFill>
                <a:latin typeface="Arial"/>
                <a:cs typeface="Arial"/>
              </a:rPr>
              <a:t>also influence members’ health status  and outcomes</a:t>
            </a:r>
            <a:r>
              <a:rPr sz="2200" spc="-25" dirty="0">
                <a:solidFill>
                  <a:srgbClr val="4C4C4C"/>
                </a:solidFill>
                <a:latin typeface="Arial"/>
                <a:cs typeface="Arial"/>
              </a:rPr>
              <a:t> </a:t>
            </a:r>
            <a:r>
              <a:rPr sz="2200" spc="-5" dirty="0">
                <a:solidFill>
                  <a:srgbClr val="4C4C4C"/>
                </a:solidFill>
                <a:latin typeface="Arial"/>
                <a:cs typeface="Arial"/>
              </a:rPr>
              <a:t>including:</a:t>
            </a:r>
            <a:endParaRPr sz="2200" dirty="0">
              <a:latin typeface="Arial"/>
              <a:cs typeface="Arial"/>
            </a:endParaRPr>
          </a:p>
          <a:p>
            <a:pPr marL="478790" indent="-233045">
              <a:lnSpc>
                <a:spcPct val="100000"/>
              </a:lnSpc>
              <a:spcBef>
                <a:spcPts val="509"/>
              </a:spcBef>
              <a:buClr>
                <a:srgbClr val="00567E"/>
              </a:buClr>
              <a:buChar char="•"/>
              <a:tabLst>
                <a:tab pos="478790" algn="l"/>
                <a:tab pos="479425" algn="l"/>
              </a:tabLst>
            </a:pPr>
            <a:r>
              <a:rPr sz="2000" dirty="0">
                <a:solidFill>
                  <a:srgbClr val="4C4C4C"/>
                </a:solidFill>
                <a:latin typeface="Arial"/>
                <a:cs typeface="Arial"/>
              </a:rPr>
              <a:t>Education</a:t>
            </a:r>
            <a:endParaRPr sz="2000" dirty="0">
              <a:latin typeface="Arial"/>
              <a:cs typeface="Arial"/>
            </a:endParaRPr>
          </a:p>
          <a:p>
            <a:pPr marL="478790" indent="-233045">
              <a:lnSpc>
                <a:spcPct val="100000"/>
              </a:lnSpc>
              <a:spcBef>
                <a:spcPts val="489"/>
              </a:spcBef>
              <a:buClr>
                <a:srgbClr val="00567E"/>
              </a:buClr>
              <a:buChar char="•"/>
              <a:tabLst>
                <a:tab pos="478790" algn="l"/>
                <a:tab pos="479425" algn="l"/>
              </a:tabLst>
            </a:pPr>
            <a:r>
              <a:rPr sz="2000" dirty="0">
                <a:solidFill>
                  <a:srgbClr val="4C4C4C"/>
                </a:solidFill>
                <a:latin typeface="Arial"/>
                <a:cs typeface="Arial"/>
              </a:rPr>
              <a:t>Income</a:t>
            </a:r>
            <a:endParaRPr sz="2000" dirty="0">
              <a:latin typeface="Arial"/>
              <a:cs typeface="Arial"/>
            </a:endParaRPr>
          </a:p>
          <a:p>
            <a:pPr marL="478790" indent="-233045">
              <a:lnSpc>
                <a:spcPct val="100000"/>
              </a:lnSpc>
              <a:spcBef>
                <a:spcPts val="505"/>
              </a:spcBef>
              <a:buClr>
                <a:srgbClr val="00567E"/>
              </a:buClr>
              <a:buChar char="•"/>
              <a:tabLst>
                <a:tab pos="478790" algn="l"/>
                <a:tab pos="479425" algn="l"/>
              </a:tabLst>
            </a:pPr>
            <a:r>
              <a:rPr sz="2000" dirty="0">
                <a:solidFill>
                  <a:srgbClr val="4C4C4C"/>
                </a:solidFill>
                <a:latin typeface="Arial"/>
                <a:cs typeface="Arial"/>
              </a:rPr>
              <a:t>Geography</a:t>
            </a:r>
            <a:endParaRPr sz="2000" dirty="0">
              <a:latin typeface="Arial"/>
              <a:cs typeface="Arial"/>
            </a:endParaRPr>
          </a:p>
          <a:p>
            <a:pPr marL="478790" indent="-233045">
              <a:lnSpc>
                <a:spcPct val="100000"/>
              </a:lnSpc>
              <a:spcBef>
                <a:spcPts val="505"/>
              </a:spcBef>
              <a:buClr>
                <a:srgbClr val="00567E"/>
              </a:buClr>
              <a:buChar char="•"/>
              <a:tabLst>
                <a:tab pos="478790" algn="l"/>
                <a:tab pos="479425" algn="l"/>
              </a:tabLst>
            </a:pPr>
            <a:r>
              <a:rPr sz="2000" spc="-5" dirty="0">
                <a:solidFill>
                  <a:srgbClr val="4C4C4C"/>
                </a:solidFill>
                <a:latin typeface="Arial"/>
                <a:cs typeface="Arial"/>
              </a:rPr>
              <a:t>Ethnicity</a:t>
            </a:r>
            <a:endParaRPr sz="2000" dirty="0">
              <a:latin typeface="Arial"/>
              <a:cs typeface="Arial"/>
            </a:endParaRPr>
          </a:p>
          <a:p>
            <a:pPr marL="478790" indent="-233045">
              <a:lnSpc>
                <a:spcPct val="100000"/>
              </a:lnSpc>
              <a:spcBef>
                <a:spcPts val="490"/>
              </a:spcBef>
              <a:buClr>
                <a:srgbClr val="00567E"/>
              </a:buClr>
              <a:buChar char="•"/>
              <a:tabLst>
                <a:tab pos="478790" algn="l"/>
                <a:tab pos="479425" algn="l"/>
              </a:tabLst>
            </a:pPr>
            <a:r>
              <a:rPr sz="2000" spc="-5" dirty="0">
                <a:solidFill>
                  <a:srgbClr val="4C4C4C"/>
                </a:solidFill>
                <a:latin typeface="Arial"/>
                <a:cs typeface="Arial"/>
              </a:rPr>
              <a:t>Sexual</a:t>
            </a:r>
            <a:r>
              <a:rPr sz="2000" spc="-30" dirty="0">
                <a:solidFill>
                  <a:srgbClr val="4C4C4C"/>
                </a:solidFill>
                <a:latin typeface="Arial"/>
                <a:cs typeface="Arial"/>
              </a:rPr>
              <a:t> </a:t>
            </a:r>
            <a:r>
              <a:rPr sz="2000" spc="-5" dirty="0">
                <a:solidFill>
                  <a:srgbClr val="4C4C4C"/>
                </a:solidFill>
                <a:latin typeface="Arial"/>
                <a:cs typeface="Arial"/>
              </a:rPr>
              <a:t>orientation</a:t>
            </a:r>
            <a:endParaRPr sz="2000" dirty="0">
              <a:latin typeface="Arial"/>
              <a:cs typeface="Arial"/>
            </a:endParaRPr>
          </a:p>
          <a:p>
            <a:pPr marL="478790" indent="-233045">
              <a:lnSpc>
                <a:spcPct val="100000"/>
              </a:lnSpc>
              <a:spcBef>
                <a:spcPts val="500"/>
              </a:spcBef>
              <a:buClr>
                <a:srgbClr val="00567E"/>
              </a:buClr>
              <a:buChar char="•"/>
              <a:tabLst>
                <a:tab pos="478790" algn="l"/>
                <a:tab pos="479425" algn="l"/>
              </a:tabLst>
            </a:pPr>
            <a:r>
              <a:rPr sz="2000" dirty="0">
                <a:solidFill>
                  <a:srgbClr val="4C4C4C"/>
                </a:solidFill>
                <a:latin typeface="Arial"/>
                <a:cs typeface="Arial"/>
              </a:rPr>
              <a:t>Disability</a:t>
            </a:r>
            <a:endParaRPr sz="2000" dirty="0">
              <a:latin typeface="Arial"/>
              <a:cs typeface="Arial"/>
            </a:endParaRPr>
          </a:p>
          <a:p>
            <a:pPr marL="478790" indent="-233045">
              <a:lnSpc>
                <a:spcPct val="100000"/>
              </a:lnSpc>
              <a:spcBef>
                <a:spcPts val="500"/>
              </a:spcBef>
              <a:buClr>
                <a:srgbClr val="00567E"/>
              </a:buClr>
              <a:buChar char="•"/>
              <a:tabLst>
                <a:tab pos="478790" algn="l"/>
                <a:tab pos="479425" algn="l"/>
              </a:tabLst>
            </a:pPr>
            <a:r>
              <a:rPr sz="2000" dirty="0">
                <a:solidFill>
                  <a:srgbClr val="4C4C4C"/>
                </a:solidFill>
                <a:latin typeface="Arial"/>
                <a:cs typeface="Arial"/>
              </a:rPr>
              <a:t>Gender </a:t>
            </a:r>
            <a:r>
              <a:rPr sz="2000" spc="-5" dirty="0">
                <a:solidFill>
                  <a:srgbClr val="4C4C4C"/>
                </a:solidFill>
                <a:latin typeface="Arial"/>
                <a:cs typeface="Arial"/>
              </a:rPr>
              <a:t>identity </a:t>
            </a:r>
            <a:r>
              <a:rPr sz="2000" dirty="0">
                <a:solidFill>
                  <a:srgbClr val="4C4C4C"/>
                </a:solidFill>
                <a:latin typeface="Arial"/>
                <a:cs typeface="Arial"/>
              </a:rPr>
              <a:t>and</a:t>
            </a:r>
            <a:r>
              <a:rPr sz="2000" spc="-95" dirty="0">
                <a:solidFill>
                  <a:srgbClr val="4C4C4C"/>
                </a:solidFill>
                <a:latin typeface="Arial"/>
                <a:cs typeface="Arial"/>
              </a:rPr>
              <a:t> </a:t>
            </a:r>
            <a:r>
              <a:rPr sz="2000" dirty="0">
                <a:solidFill>
                  <a:srgbClr val="4C4C4C"/>
                </a:solidFill>
                <a:latin typeface="Arial"/>
                <a:cs typeface="Arial"/>
              </a:rPr>
              <a:t>expression</a:t>
            </a:r>
            <a:endParaRPr sz="2000" dirty="0">
              <a:latin typeface="Arial"/>
              <a:cs typeface="Arial"/>
            </a:endParaRPr>
          </a:p>
        </p:txBody>
      </p:sp>
      <p:sp>
        <p:nvSpPr>
          <p:cNvPr id="5" name="object 3"/>
          <p:cNvSpPr txBox="1">
            <a:spLocks noGrp="1"/>
          </p:cNvSpPr>
          <p:nvPr>
            <p:ph type="title"/>
          </p:nvPr>
        </p:nvSpPr>
        <p:spPr>
          <a:xfrm>
            <a:off x="609600" y="339852"/>
            <a:ext cx="6764744" cy="492443"/>
          </a:xfrm>
          <a:prstGeom prst="rect">
            <a:avLst/>
          </a:prstGeom>
        </p:spPr>
        <p:txBody>
          <a:bodyPr vert="horz" wrap="square" lIns="0" tIns="0" rIns="0" bIns="0" rtlCol="0">
            <a:spAutoFit/>
          </a:bodyPr>
          <a:lstStyle/>
          <a:p>
            <a:pPr marL="12700">
              <a:lnSpc>
                <a:spcPct val="100000"/>
              </a:lnSpc>
            </a:pPr>
            <a:r>
              <a:rPr b="1" spc="-5" dirty="0">
                <a:solidFill>
                  <a:srgbClr val="00609C"/>
                </a:solidFill>
              </a:rPr>
              <a:t>Health &amp; Social</a:t>
            </a:r>
            <a:r>
              <a:rPr b="1" spc="-50" dirty="0">
                <a:solidFill>
                  <a:srgbClr val="00609C"/>
                </a:solidFill>
              </a:rPr>
              <a:t> </a:t>
            </a:r>
            <a:r>
              <a:rPr b="1" spc="-5" dirty="0">
                <a:solidFill>
                  <a:srgbClr val="00609C"/>
                </a:solidFill>
              </a:rPr>
              <a:t>Disparities</a:t>
            </a:r>
          </a:p>
        </p:txBody>
      </p:sp>
      <p:sp>
        <p:nvSpPr>
          <p:cNvPr id="6" name="object 5"/>
          <p:cNvSpPr/>
          <p:nvPr/>
        </p:nvSpPr>
        <p:spPr>
          <a:xfrm>
            <a:off x="8822197" y="990600"/>
            <a:ext cx="4890516" cy="6138671"/>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40186001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7"/>
          </p:nvPr>
        </p:nvSpPr>
        <p:spPr/>
        <p:txBody>
          <a:bodyPr/>
          <a:lstStyle/>
          <a:p>
            <a:pPr marL="38100">
              <a:lnSpc>
                <a:spcPct val="100000"/>
              </a:lnSpc>
              <a:spcBef>
                <a:spcPts val="25"/>
              </a:spcBef>
            </a:pPr>
            <a:fld id="{81D60167-4931-47E6-BA6A-407CBD079E47}" type="slidenum">
              <a:rPr lang="en-US" smtClean="0"/>
              <a:t>22</a:t>
            </a:fld>
            <a:endParaRPr lang="en-US" dirty="0"/>
          </a:p>
        </p:txBody>
      </p:sp>
      <p:sp>
        <p:nvSpPr>
          <p:cNvPr id="3" name="object 5"/>
          <p:cNvSpPr/>
          <p:nvPr/>
        </p:nvSpPr>
        <p:spPr>
          <a:xfrm>
            <a:off x="8846581" y="990600"/>
            <a:ext cx="4881372" cy="6155435"/>
          </a:xfrm>
          <a:prstGeom prst="rect">
            <a:avLst/>
          </a:prstGeom>
          <a:blipFill>
            <a:blip r:embed="rId3" cstate="print"/>
            <a:stretch>
              <a:fillRect/>
            </a:stretch>
          </a:blipFill>
        </p:spPr>
        <p:txBody>
          <a:bodyPr wrap="square" lIns="0" tIns="0" rIns="0" bIns="0" rtlCol="0"/>
          <a:lstStyle/>
          <a:p>
            <a:endParaRPr/>
          </a:p>
        </p:txBody>
      </p:sp>
      <p:sp>
        <p:nvSpPr>
          <p:cNvPr id="2" name="Rectangle 1"/>
          <p:cNvSpPr/>
          <p:nvPr/>
        </p:nvSpPr>
        <p:spPr>
          <a:xfrm>
            <a:off x="334772" y="1219200"/>
            <a:ext cx="7315200" cy="3979294"/>
          </a:xfrm>
          <a:prstGeom prst="rect">
            <a:avLst/>
          </a:prstGeom>
        </p:spPr>
        <p:txBody>
          <a:bodyPr>
            <a:spAutoFit/>
          </a:bodyPr>
          <a:lstStyle/>
          <a:p>
            <a:pPr marL="12700" marR="311150">
              <a:lnSpc>
                <a:spcPct val="120000"/>
              </a:lnSpc>
            </a:pPr>
            <a:r>
              <a:rPr lang="en-US" sz="2400" spc="-5" dirty="0">
                <a:solidFill>
                  <a:srgbClr val="4C4C4C"/>
                </a:solidFill>
                <a:cs typeface="Arial"/>
              </a:rPr>
              <a:t>The underlying causes of African-Americans’</a:t>
            </a:r>
            <a:r>
              <a:rPr lang="en-US" sz="2400" spc="-135" dirty="0">
                <a:solidFill>
                  <a:srgbClr val="4C4C4C"/>
                </a:solidFill>
                <a:cs typeface="Arial"/>
              </a:rPr>
              <a:t> </a:t>
            </a:r>
            <a:r>
              <a:rPr lang="en-US" sz="2400" spc="-5" dirty="0">
                <a:solidFill>
                  <a:srgbClr val="4C4C4C"/>
                </a:solidFill>
                <a:cs typeface="Arial"/>
              </a:rPr>
              <a:t>health  disparities have been linked to genetics, lack of  economic resources, limited </a:t>
            </a:r>
            <a:r>
              <a:rPr lang="en-US" sz="2400" dirty="0">
                <a:solidFill>
                  <a:srgbClr val="4C4C4C"/>
                </a:solidFill>
                <a:cs typeface="Arial"/>
              </a:rPr>
              <a:t>access </a:t>
            </a:r>
            <a:r>
              <a:rPr lang="en-US" sz="2400" spc="-5" dirty="0">
                <a:solidFill>
                  <a:srgbClr val="4C4C4C"/>
                </a:solidFill>
                <a:cs typeface="Arial"/>
              </a:rPr>
              <a:t>to health care,  environmental factors, and delay in</a:t>
            </a:r>
            <a:r>
              <a:rPr lang="en-US" sz="2400" spc="50" dirty="0">
                <a:solidFill>
                  <a:srgbClr val="4C4C4C"/>
                </a:solidFill>
                <a:cs typeface="Arial"/>
              </a:rPr>
              <a:t> </a:t>
            </a:r>
            <a:r>
              <a:rPr lang="en-US" sz="2400" spc="-5" dirty="0">
                <a:solidFill>
                  <a:srgbClr val="4C4C4C"/>
                </a:solidFill>
                <a:cs typeface="Arial"/>
              </a:rPr>
              <a:t>treatment.</a:t>
            </a:r>
            <a:endParaRPr lang="en-US" sz="2400" dirty="0">
              <a:cs typeface="Arial"/>
            </a:endParaRPr>
          </a:p>
          <a:p>
            <a:pPr>
              <a:lnSpc>
                <a:spcPct val="100000"/>
              </a:lnSpc>
              <a:spcBef>
                <a:spcPts val="50"/>
              </a:spcBef>
            </a:pPr>
            <a:endParaRPr lang="en-US" sz="2400" dirty="0">
              <a:latin typeface="Times New Roman"/>
              <a:cs typeface="Times New Roman"/>
            </a:endParaRPr>
          </a:p>
          <a:p>
            <a:pPr marL="12700" marR="5080">
              <a:lnSpc>
                <a:spcPct val="120000"/>
              </a:lnSpc>
            </a:pPr>
            <a:r>
              <a:rPr lang="en-US" sz="2400" spc="-5" dirty="0">
                <a:solidFill>
                  <a:srgbClr val="4C4C4C"/>
                </a:solidFill>
                <a:cs typeface="Arial"/>
              </a:rPr>
              <a:t>These disparities can be mitigated by community  outreach, diversity and inclusion activities, and clinical  interventions.</a:t>
            </a:r>
            <a:endParaRPr lang="en-US" sz="2400" dirty="0">
              <a:cs typeface="Arial"/>
            </a:endParaRPr>
          </a:p>
        </p:txBody>
      </p:sp>
      <p:sp>
        <p:nvSpPr>
          <p:cNvPr id="5" name="object 3"/>
          <p:cNvSpPr txBox="1">
            <a:spLocks noGrp="1"/>
          </p:cNvSpPr>
          <p:nvPr>
            <p:ph type="title"/>
          </p:nvPr>
        </p:nvSpPr>
        <p:spPr>
          <a:xfrm>
            <a:off x="334772" y="339852"/>
            <a:ext cx="8809228" cy="492443"/>
          </a:xfrm>
          <a:prstGeom prst="rect">
            <a:avLst/>
          </a:prstGeom>
        </p:spPr>
        <p:txBody>
          <a:bodyPr vert="horz" wrap="square" lIns="0" tIns="0" rIns="0" bIns="0" rtlCol="0">
            <a:spAutoFit/>
          </a:bodyPr>
          <a:lstStyle/>
          <a:p>
            <a:pPr marL="12700">
              <a:lnSpc>
                <a:spcPct val="100000"/>
              </a:lnSpc>
            </a:pPr>
            <a:r>
              <a:rPr b="1" spc="-5" dirty="0">
                <a:solidFill>
                  <a:srgbClr val="00609C"/>
                </a:solidFill>
              </a:rPr>
              <a:t>African American Health &amp; Social</a:t>
            </a:r>
            <a:r>
              <a:rPr b="1" spc="-75" dirty="0">
                <a:solidFill>
                  <a:srgbClr val="00609C"/>
                </a:solidFill>
              </a:rPr>
              <a:t> </a:t>
            </a:r>
            <a:r>
              <a:rPr b="1" spc="-5" dirty="0">
                <a:solidFill>
                  <a:srgbClr val="00609C"/>
                </a:solidFill>
              </a:rPr>
              <a:t>Disparities</a:t>
            </a:r>
          </a:p>
        </p:txBody>
      </p:sp>
    </p:spTree>
    <p:extLst>
      <p:ext uri="{BB962C8B-B14F-4D97-AF65-F5344CB8AC3E}">
        <p14:creationId xmlns:p14="http://schemas.microsoft.com/office/powerpoint/2010/main" val="23177184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7"/>
          </p:nvPr>
        </p:nvSpPr>
        <p:spPr/>
        <p:txBody>
          <a:bodyPr/>
          <a:lstStyle/>
          <a:p>
            <a:pPr marL="38100">
              <a:lnSpc>
                <a:spcPct val="100000"/>
              </a:lnSpc>
              <a:spcBef>
                <a:spcPts val="25"/>
              </a:spcBef>
            </a:pPr>
            <a:fld id="{81D60167-4931-47E6-BA6A-407CBD079E47}" type="slidenum">
              <a:rPr lang="en-US" smtClean="0"/>
              <a:t>23</a:t>
            </a:fld>
            <a:endParaRPr lang="en-US" dirty="0"/>
          </a:p>
        </p:txBody>
      </p:sp>
      <p:sp>
        <p:nvSpPr>
          <p:cNvPr id="3" name="object 5"/>
          <p:cNvSpPr/>
          <p:nvPr/>
        </p:nvSpPr>
        <p:spPr>
          <a:xfrm>
            <a:off x="914400" y="990600"/>
            <a:ext cx="3445763" cy="6172199"/>
          </a:xfrm>
          <a:prstGeom prst="rect">
            <a:avLst/>
          </a:prstGeom>
          <a:blipFill>
            <a:blip r:embed="rId3" cstate="print"/>
            <a:stretch>
              <a:fillRect/>
            </a:stretch>
          </a:blipFill>
        </p:spPr>
        <p:txBody>
          <a:bodyPr wrap="square" lIns="0" tIns="0" rIns="0" bIns="0" rtlCol="0"/>
          <a:lstStyle/>
          <a:p>
            <a:endParaRPr/>
          </a:p>
        </p:txBody>
      </p:sp>
      <p:sp>
        <p:nvSpPr>
          <p:cNvPr id="5" name="object 3"/>
          <p:cNvSpPr txBox="1">
            <a:spLocks noGrp="1"/>
          </p:cNvSpPr>
          <p:nvPr>
            <p:ph type="title"/>
          </p:nvPr>
        </p:nvSpPr>
        <p:spPr>
          <a:xfrm>
            <a:off x="917448" y="152400"/>
            <a:ext cx="7499604" cy="492443"/>
          </a:xfrm>
          <a:prstGeom prst="rect">
            <a:avLst/>
          </a:prstGeom>
        </p:spPr>
        <p:txBody>
          <a:bodyPr vert="horz" wrap="square" lIns="0" tIns="0" rIns="0" bIns="0" rtlCol="0">
            <a:spAutoFit/>
          </a:bodyPr>
          <a:lstStyle/>
          <a:p>
            <a:pPr marL="12700">
              <a:lnSpc>
                <a:spcPct val="100000"/>
              </a:lnSpc>
            </a:pPr>
            <a:r>
              <a:rPr b="1" spc="-5" dirty="0">
                <a:solidFill>
                  <a:srgbClr val="00609C"/>
                </a:solidFill>
              </a:rPr>
              <a:t>Hispanic Health &amp; Social</a:t>
            </a:r>
            <a:r>
              <a:rPr b="1" spc="-35" dirty="0">
                <a:solidFill>
                  <a:srgbClr val="00609C"/>
                </a:solidFill>
              </a:rPr>
              <a:t> </a:t>
            </a:r>
            <a:r>
              <a:rPr b="1" spc="-5" dirty="0">
                <a:solidFill>
                  <a:srgbClr val="00609C"/>
                </a:solidFill>
              </a:rPr>
              <a:t>Disparities</a:t>
            </a:r>
          </a:p>
        </p:txBody>
      </p:sp>
      <p:sp>
        <p:nvSpPr>
          <p:cNvPr id="6" name="object 4"/>
          <p:cNvSpPr txBox="1"/>
          <p:nvPr/>
        </p:nvSpPr>
        <p:spPr>
          <a:xfrm>
            <a:off x="4876800" y="1066800"/>
            <a:ext cx="7873365" cy="4608195"/>
          </a:xfrm>
          <a:prstGeom prst="rect">
            <a:avLst/>
          </a:prstGeom>
        </p:spPr>
        <p:txBody>
          <a:bodyPr vert="horz" wrap="square" lIns="0" tIns="0" rIns="0" bIns="0" rtlCol="0">
            <a:spAutoFit/>
          </a:bodyPr>
          <a:lstStyle/>
          <a:p>
            <a:pPr marL="12700" marR="849630">
              <a:lnSpc>
                <a:spcPct val="120000"/>
              </a:lnSpc>
            </a:pPr>
            <a:r>
              <a:rPr sz="2200" spc="-5" dirty="0">
                <a:solidFill>
                  <a:srgbClr val="4C4C4C"/>
                </a:solidFill>
                <a:latin typeface="Arial"/>
                <a:cs typeface="Arial"/>
              </a:rPr>
              <a:t>Health disparities affecting the Hispanic population when  compared to non-Hispanic whites in the U.S.</a:t>
            </a:r>
            <a:r>
              <a:rPr sz="2200" spc="85" dirty="0">
                <a:solidFill>
                  <a:srgbClr val="4C4C4C"/>
                </a:solidFill>
                <a:latin typeface="Arial"/>
                <a:cs typeface="Arial"/>
              </a:rPr>
              <a:t> </a:t>
            </a:r>
            <a:r>
              <a:rPr sz="2200" spc="-5" dirty="0">
                <a:solidFill>
                  <a:srgbClr val="4C4C4C"/>
                </a:solidFill>
                <a:latin typeface="Arial"/>
                <a:cs typeface="Arial"/>
              </a:rPr>
              <a:t>include:</a:t>
            </a:r>
            <a:endParaRPr sz="2200" dirty="0">
              <a:latin typeface="Arial"/>
              <a:cs typeface="Arial"/>
            </a:endParaRPr>
          </a:p>
          <a:p>
            <a:pPr marL="478790" indent="-233045">
              <a:lnSpc>
                <a:spcPct val="100000"/>
              </a:lnSpc>
              <a:spcBef>
                <a:spcPts val="1015"/>
              </a:spcBef>
              <a:buClr>
                <a:srgbClr val="00567E"/>
              </a:buClr>
              <a:buChar char="•"/>
              <a:tabLst>
                <a:tab pos="478790" algn="l"/>
                <a:tab pos="479425" algn="l"/>
              </a:tabLst>
            </a:pPr>
            <a:r>
              <a:rPr sz="2000" dirty="0">
                <a:solidFill>
                  <a:srgbClr val="4C4C4C"/>
                </a:solidFill>
                <a:latin typeface="Arial"/>
                <a:cs typeface="Arial"/>
              </a:rPr>
              <a:t>30% less </a:t>
            </a:r>
            <a:r>
              <a:rPr sz="2000" spc="-5" dirty="0">
                <a:solidFill>
                  <a:srgbClr val="4C4C4C"/>
                </a:solidFill>
                <a:latin typeface="Arial"/>
                <a:cs typeface="Arial"/>
              </a:rPr>
              <a:t>likely to obtain </a:t>
            </a:r>
            <a:r>
              <a:rPr sz="2000" dirty="0">
                <a:solidFill>
                  <a:srgbClr val="4C4C4C"/>
                </a:solidFill>
                <a:latin typeface="Arial"/>
                <a:cs typeface="Arial"/>
              </a:rPr>
              <a:t>cancer</a:t>
            </a:r>
            <a:r>
              <a:rPr sz="2000" spc="-70" dirty="0">
                <a:solidFill>
                  <a:srgbClr val="4C4C4C"/>
                </a:solidFill>
                <a:latin typeface="Arial"/>
                <a:cs typeface="Arial"/>
              </a:rPr>
              <a:t> </a:t>
            </a:r>
            <a:r>
              <a:rPr sz="2000" dirty="0">
                <a:solidFill>
                  <a:srgbClr val="4C4C4C"/>
                </a:solidFill>
                <a:latin typeface="Arial"/>
                <a:cs typeface="Arial"/>
              </a:rPr>
              <a:t>screenings</a:t>
            </a:r>
            <a:endParaRPr sz="2000" dirty="0">
              <a:latin typeface="Arial"/>
              <a:cs typeface="Arial"/>
            </a:endParaRPr>
          </a:p>
          <a:p>
            <a:pPr marL="478790" indent="-233045">
              <a:lnSpc>
                <a:spcPct val="100000"/>
              </a:lnSpc>
              <a:spcBef>
                <a:spcPts val="969"/>
              </a:spcBef>
              <a:buClr>
                <a:srgbClr val="00567E"/>
              </a:buClr>
              <a:buChar char="•"/>
              <a:tabLst>
                <a:tab pos="478790" algn="l"/>
                <a:tab pos="479425" algn="l"/>
              </a:tabLst>
            </a:pPr>
            <a:r>
              <a:rPr sz="2000" dirty="0">
                <a:solidFill>
                  <a:srgbClr val="4C4C4C"/>
                </a:solidFill>
                <a:latin typeface="Arial"/>
                <a:cs typeface="Arial"/>
              </a:rPr>
              <a:t>50% more </a:t>
            </a:r>
            <a:r>
              <a:rPr sz="2000" spc="-5" dirty="0">
                <a:solidFill>
                  <a:srgbClr val="4C4C4C"/>
                </a:solidFill>
                <a:latin typeface="Arial"/>
                <a:cs typeface="Arial"/>
              </a:rPr>
              <a:t>likely to die from</a:t>
            </a:r>
            <a:r>
              <a:rPr sz="2000" spc="-75" dirty="0">
                <a:solidFill>
                  <a:srgbClr val="4C4C4C"/>
                </a:solidFill>
                <a:latin typeface="Arial"/>
                <a:cs typeface="Arial"/>
              </a:rPr>
              <a:t> </a:t>
            </a:r>
            <a:r>
              <a:rPr sz="2000" spc="-5" dirty="0">
                <a:solidFill>
                  <a:srgbClr val="4C4C4C"/>
                </a:solidFill>
                <a:latin typeface="Arial"/>
                <a:cs typeface="Arial"/>
              </a:rPr>
              <a:t>diabetes</a:t>
            </a:r>
            <a:endParaRPr sz="2000" dirty="0">
              <a:latin typeface="Arial"/>
              <a:cs typeface="Arial"/>
            </a:endParaRPr>
          </a:p>
          <a:p>
            <a:pPr marL="478790" indent="-233045">
              <a:lnSpc>
                <a:spcPct val="100000"/>
              </a:lnSpc>
              <a:spcBef>
                <a:spcPts val="980"/>
              </a:spcBef>
              <a:buClr>
                <a:srgbClr val="00567E"/>
              </a:buClr>
              <a:buChar char="•"/>
              <a:tabLst>
                <a:tab pos="478790" algn="l"/>
                <a:tab pos="479425" algn="l"/>
              </a:tabLst>
            </a:pPr>
            <a:r>
              <a:rPr sz="2000" dirty="0">
                <a:solidFill>
                  <a:srgbClr val="4C4C4C"/>
                </a:solidFill>
                <a:latin typeface="Arial"/>
                <a:cs typeface="Arial"/>
              </a:rPr>
              <a:t>25% less </a:t>
            </a:r>
            <a:r>
              <a:rPr sz="2000" spc="-5" dirty="0">
                <a:solidFill>
                  <a:srgbClr val="4C4C4C"/>
                </a:solidFill>
                <a:latin typeface="Arial"/>
                <a:cs typeface="Arial"/>
              </a:rPr>
              <a:t>likely to </a:t>
            </a:r>
            <a:r>
              <a:rPr sz="2000" dirty="0">
                <a:solidFill>
                  <a:srgbClr val="4C4C4C"/>
                </a:solidFill>
                <a:latin typeface="Arial"/>
                <a:cs typeface="Arial"/>
              </a:rPr>
              <a:t>control high blood</a:t>
            </a:r>
            <a:r>
              <a:rPr sz="2000" spc="-120" dirty="0">
                <a:solidFill>
                  <a:srgbClr val="4C4C4C"/>
                </a:solidFill>
                <a:latin typeface="Arial"/>
                <a:cs typeface="Arial"/>
              </a:rPr>
              <a:t> </a:t>
            </a:r>
            <a:r>
              <a:rPr sz="2000" dirty="0">
                <a:solidFill>
                  <a:srgbClr val="4C4C4C"/>
                </a:solidFill>
                <a:latin typeface="Arial"/>
                <a:cs typeface="Arial"/>
              </a:rPr>
              <a:t>pressure</a:t>
            </a:r>
            <a:endParaRPr sz="2000" dirty="0">
              <a:latin typeface="Arial"/>
              <a:cs typeface="Arial"/>
            </a:endParaRPr>
          </a:p>
          <a:p>
            <a:pPr marL="478790" indent="-233045">
              <a:lnSpc>
                <a:spcPct val="100000"/>
              </a:lnSpc>
              <a:spcBef>
                <a:spcPts val="980"/>
              </a:spcBef>
              <a:buClr>
                <a:srgbClr val="00567E"/>
              </a:buClr>
              <a:buChar char="•"/>
              <a:tabLst>
                <a:tab pos="478790" algn="l"/>
                <a:tab pos="479425" algn="l"/>
              </a:tabLst>
            </a:pPr>
            <a:r>
              <a:rPr sz="2000" dirty="0">
                <a:solidFill>
                  <a:srgbClr val="4C4C4C"/>
                </a:solidFill>
                <a:latin typeface="Arial"/>
                <a:cs typeface="Arial"/>
              </a:rPr>
              <a:t>Less </a:t>
            </a:r>
            <a:r>
              <a:rPr sz="2000" spc="-5" dirty="0">
                <a:solidFill>
                  <a:srgbClr val="4C4C4C"/>
                </a:solidFill>
                <a:latin typeface="Arial"/>
                <a:cs typeface="Arial"/>
              </a:rPr>
              <a:t>likely to </a:t>
            </a:r>
            <a:r>
              <a:rPr sz="2000" dirty="0">
                <a:solidFill>
                  <a:srgbClr val="4C4C4C"/>
                </a:solidFill>
                <a:latin typeface="Arial"/>
                <a:cs typeface="Arial"/>
              </a:rPr>
              <a:t>receive </a:t>
            </a:r>
            <a:r>
              <a:rPr sz="2000" spc="-5" dirty="0">
                <a:solidFill>
                  <a:srgbClr val="4C4C4C"/>
                </a:solidFill>
                <a:latin typeface="Arial"/>
                <a:cs typeface="Arial"/>
              </a:rPr>
              <a:t>mental health treatment </a:t>
            </a:r>
            <a:r>
              <a:rPr sz="2000" dirty="0">
                <a:solidFill>
                  <a:srgbClr val="4C4C4C"/>
                </a:solidFill>
                <a:latin typeface="Arial"/>
                <a:cs typeface="Arial"/>
              </a:rPr>
              <a:t>or</a:t>
            </a:r>
            <a:r>
              <a:rPr sz="2000" spc="-85" dirty="0">
                <a:solidFill>
                  <a:srgbClr val="4C4C4C"/>
                </a:solidFill>
                <a:latin typeface="Arial"/>
                <a:cs typeface="Arial"/>
              </a:rPr>
              <a:t> </a:t>
            </a:r>
            <a:r>
              <a:rPr sz="2000" dirty="0">
                <a:solidFill>
                  <a:srgbClr val="4C4C4C"/>
                </a:solidFill>
                <a:latin typeface="Arial"/>
                <a:cs typeface="Arial"/>
              </a:rPr>
              <a:t>counseling</a:t>
            </a:r>
            <a:endParaRPr sz="2000" dirty="0">
              <a:latin typeface="Arial"/>
              <a:cs typeface="Arial"/>
            </a:endParaRPr>
          </a:p>
          <a:p>
            <a:pPr marL="478790" indent="-233045">
              <a:lnSpc>
                <a:spcPct val="100000"/>
              </a:lnSpc>
              <a:spcBef>
                <a:spcPts val="969"/>
              </a:spcBef>
              <a:buClr>
                <a:srgbClr val="00567E"/>
              </a:buClr>
              <a:buChar char="•"/>
              <a:tabLst>
                <a:tab pos="478790" algn="l"/>
                <a:tab pos="479425" algn="l"/>
              </a:tabLst>
            </a:pPr>
            <a:r>
              <a:rPr sz="2000" dirty="0">
                <a:solidFill>
                  <a:srgbClr val="4C4C4C"/>
                </a:solidFill>
                <a:latin typeface="Arial"/>
                <a:cs typeface="Arial"/>
              </a:rPr>
              <a:t>More </a:t>
            </a:r>
            <a:r>
              <a:rPr sz="2000" spc="-5" dirty="0">
                <a:solidFill>
                  <a:srgbClr val="4C4C4C"/>
                </a:solidFill>
                <a:latin typeface="Arial"/>
                <a:cs typeface="Arial"/>
              </a:rPr>
              <a:t>likely to have</a:t>
            </a:r>
            <a:r>
              <a:rPr sz="2000" spc="-90" dirty="0">
                <a:solidFill>
                  <a:srgbClr val="4C4C4C"/>
                </a:solidFill>
                <a:latin typeface="Arial"/>
                <a:cs typeface="Arial"/>
              </a:rPr>
              <a:t> </a:t>
            </a:r>
            <a:r>
              <a:rPr sz="2000" dirty="0">
                <a:solidFill>
                  <a:srgbClr val="4C4C4C"/>
                </a:solidFill>
                <a:latin typeface="Arial"/>
                <a:cs typeface="Arial"/>
              </a:rPr>
              <a:t>asthma</a:t>
            </a:r>
            <a:endParaRPr sz="2000" dirty="0">
              <a:latin typeface="Arial"/>
              <a:cs typeface="Arial"/>
            </a:endParaRPr>
          </a:p>
          <a:p>
            <a:pPr marL="478790" indent="-233045">
              <a:lnSpc>
                <a:spcPct val="100000"/>
              </a:lnSpc>
              <a:spcBef>
                <a:spcPts val="980"/>
              </a:spcBef>
              <a:buClr>
                <a:srgbClr val="00567E"/>
              </a:buClr>
              <a:buChar char="•"/>
              <a:tabLst>
                <a:tab pos="478790" algn="l"/>
                <a:tab pos="479425" algn="l"/>
              </a:tabLst>
            </a:pPr>
            <a:r>
              <a:rPr sz="2000" dirty="0">
                <a:solidFill>
                  <a:srgbClr val="4C4C4C"/>
                </a:solidFill>
                <a:latin typeface="Arial"/>
                <a:cs typeface="Arial"/>
              </a:rPr>
              <a:t>Higher rates of</a:t>
            </a:r>
            <a:r>
              <a:rPr sz="2000" spc="-140" dirty="0">
                <a:solidFill>
                  <a:srgbClr val="4C4C4C"/>
                </a:solidFill>
                <a:latin typeface="Arial"/>
                <a:cs typeface="Arial"/>
              </a:rPr>
              <a:t> </a:t>
            </a:r>
            <a:r>
              <a:rPr sz="2000" dirty="0">
                <a:solidFill>
                  <a:srgbClr val="4C4C4C"/>
                </a:solidFill>
                <a:latin typeface="Arial"/>
                <a:cs typeface="Arial"/>
              </a:rPr>
              <a:t>obesity</a:t>
            </a:r>
            <a:endParaRPr sz="2000" dirty="0">
              <a:latin typeface="Arial"/>
              <a:cs typeface="Arial"/>
            </a:endParaRPr>
          </a:p>
          <a:p>
            <a:pPr marL="478790" indent="-233045">
              <a:lnSpc>
                <a:spcPct val="100000"/>
              </a:lnSpc>
              <a:spcBef>
                <a:spcPts val="980"/>
              </a:spcBef>
              <a:buClr>
                <a:srgbClr val="00567E"/>
              </a:buClr>
              <a:buChar char="•"/>
              <a:tabLst>
                <a:tab pos="478790" algn="l"/>
                <a:tab pos="479425" algn="l"/>
              </a:tabLst>
            </a:pPr>
            <a:r>
              <a:rPr sz="2000" dirty="0">
                <a:solidFill>
                  <a:srgbClr val="4C4C4C"/>
                </a:solidFill>
                <a:latin typeface="Arial"/>
                <a:cs typeface="Arial"/>
              </a:rPr>
              <a:t>More </a:t>
            </a:r>
            <a:r>
              <a:rPr sz="2000" spc="-5" dirty="0">
                <a:solidFill>
                  <a:srgbClr val="4C4C4C"/>
                </a:solidFill>
                <a:latin typeface="Arial"/>
                <a:cs typeface="Arial"/>
              </a:rPr>
              <a:t>likely to </a:t>
            </a:r>
            <a:r>
              <a:rPr sz="2000" spc="-10" dirty="0">
                <a:solidFill>
                  <a:srgbClr val="4C4C4C"/>
                </a:solidFill>
                <a:latin typeface="Arial"/>
                <a:cs typeface="Arial"/>
              </a:rPr>
              <a:t>suffer </a:t>
            </a:r>
            <a:r>
              <a:rPr sz="2000" dirty="0">
                <a:solidFill>
                  <a:srgbClr val="4C4C4C"/>
                </a:solidFill>
                <a:latin typeface="Arial"/>
                <a:cs typeface="Arial"/>
              </a:rPr>
              <a:t>from untreated dental</a:t>
            </a:r>
            <a:r>
              <a:rPr sz="2000" spc="-135" dirty="0">
                <a:solidFill>
                  <a:srgbClr val="4C4C4C"/>
                </a:solidFill>
                <a:latin typeface="Arial"/>
                <a:cs typeface="Arial"/>
              </a:rPr>
              <a:t> </a:t>
            </a:r>
            <a:r>
              <a:rPr sz="2000" spc="-5" dirty="0">
                <a:solidFill>
                  <a:srgbClr val="4C4C4C"/>
                </a:solidFill>
                <a:latin typeface="Arial"/>
                <a:cs typeface="Arial"/>
              </a:rPr>
              <a:t>maladies</a:t>
            </a:r>
            <a:endParaRPr sz="2000" dirty="0">
              <a:latin typeface="Arial"/>
              <a:cs typeface="Arial"/>
            </a:endParaRPr>
          </a:p>
          <a:p>
            <a:pPr marL="478790" marR="5080" indent="-233045">
              <a:lnSpc>
                <a:spcPct val="120000"/>
              </a:lnSpc>
              <a:spcBef>
                <a:spcPts val="490"/>
              </a:spcBef>
              <a:buClr>
                <a:srgbClr val="00567E"/>
              </a:buClr>
              <a:buChar char="•"/>
              <a:tabLst>
                <a:tab pos="478790" algn="l"/>
                <a:tab pos="479425" algn="l"/>
              </a:tabLst>
            </a:pPr>
            <a:r>
              <a:rPr sz="2000" dirty="0">
                <a:solidFill>
                  <a:srgbClr val="4C4C4C"/>
                </a:solidFill>
                <a:latin typeface="Arial"/>
                <a:cs typeface="Arial"/>
              </a:rPr>
              <a:t>More </a:t>
            </a:r>
            <a:r>
              <a:rPr sz="2000" spc="-5" dirty="0">
                <a:solidFill>
                  <a:srgbClr val="4C4C4C"/>
                </a:solidFill>
                <a:latin typeface="Arial"/>
                <a:cs typeface="Arial"/>
              </a:rPr>
              <a:t>likely to </a:t>
            </a:r>
            <a:r>
              <a:rPr sz="2000" dirty="0">
                <a:solidFill>
                  <a:srgbClr val="4C4C4C"/>
                </a:solidFill>
                <a:latin typeface="Arial"/>
                <a:cs typeface="Arial"/>
              </a:rPr>
              <a:t>experience medical </a:t>
            </a:r>
            <a:r>
              <a:rPr sz="2000" spc="-5" dirty="0">
                <a:solidFill>
                  <a:srgbClr val="4C4C4C"/>
                </a:solidFill>
                <a:latin typeface="Arial"/>
                <a:cs typeface="Arial"/>
              </a:rPr>
              <a:t>events involving </a:t>
            </a:r>
            <a:r>
              <a:rPr sz="2000" dirty="0">
                <a:solidFill>
                  <a:srgbClr val="4C4C4C"/>
                </a:solidFill>
                <a:latin typeface="Arial"/>
                <a:cs typeface="Arial"/>
              </a:rPr>
              <a:t>risk of </a:t>
            </a:r>
            <a:r>
              <a:rPr sz="2000" spc="-5" dirty="0">
                <a:solidFill>
                  <a:srgbClr val="4C4C4C"/>
                </a:solidFill>
                <a:latin typeface="Arial"/>
                <a:cs typeface="Arial"/>
              </a:rPr>
              <a:t>death </a:t>
            </a:r>
            <a:r>
              <a:rPr sz="2000" dirty="0">
                <a:solidFill>
                  <a:srgbClr val="4C4C4C"/>
                </a:solidFill>
                <a:latin typeface="Arial"/>
                <a:cs typeface="Arial"/>
              </a:rPr>
              <a:t>or  serious</a:t>
            </a:r>
            <a:r>
              <a:rPr sz="2000" spc="-95" dirty="0">
                <a:solidFill>
                  <a:srgbClr val="4C4C4C"/>
                </a:solidFill>
                <a:latin typeface="Arial"/>
                <a:cs typeface="Arial"/>
              </a:rPr>
              <a:t> </a:t>
            </a:r>
            <a:r>
              <a:rPr sz="2000" spc="-5" dirty="0">
                <a:solidFill>
                  <a:srgbClr val="4C4C4C"/>
                </a:solidFill>
                <a:latin typeface="Arial"/>
                <a:cs typeface="Arial"/>
              </a:rPr>
              <a:t>injury</a:t>
            </a:r>
            <a:endParaRPr sz="2000" dirty="0">
              <a:latin typeface="Arial"/>
              <a:cs typeface="Arial"/>
            </a:endParaRPr>
          </a:p>
        </p:txBody>
      </p:sp>
    </p:spTree>
    <p:extLst>
      <p:ext uri="{BB962C8B-B14F-4D97-AF65-F5344CB8AC3E}">
        <p14:creationId xmlns:p14="http://schemas.microsoft.com/office/powerpoint/2010/main" val="24499904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7"/>
          </p:nvPr>
        </p:nvSpPr>
        <p:spPr/>
        <p:txBody>
          <a:bodyPr/>
          <a:lstStyle/>
          <a:p>
            <a:pPr marL="38100">
              <a:lnSpc>
                <a:spcPct val="100000"/>
              </a:lnSpc>
              <a:spcBef>
                <a:spcPts val="25"/>
              </a:spcBef>
            </a:pPr>
            <a:fld id="{81D60167-4931-47E6-BA6A-407CBD079E47}" type="slidenum">
              <a:rPr lang="en-US" smtClean="0"/>
              <a:t>24</a:t>
            </a:fld>
            <a:endParaRPr lang="en-US" dirty="0"/>
          </a:p>
        </p:txBody>
      </p:sp>
      <p:sp>
        <p:nvSpPr>
          <p:cNvPr id="3" name="object 4"/>
          <p:cNvSpPr/>
          <p:nvPr/>
        </p:nvSpPr>
        <p:spPr>
          <a:xfrm>
            <a:off x="914400" y="990600"/>
            <a:ext cx="3183636" cy="6182648"/>
          </a:xfrm>
          <a:prstGeom prst="rect">
            <a:avLst/>
          </a:prstGeom>
          <a:blipFill>
            <a:blip r:embed="rId3" cstate="print"/>
            <a:stretch>
              <a:fillRect/>
            </a:stretch>
          </a:blipFill>
        </p:spPr>
        <p:txBody>
          <a:bodyPr wrap="square" lIns="0" tIns="0" rIns="0" bIns="0" rtlCol="0"/>
          <a:lstStyle/>
          <a:p>
            <a:endParaRPr/>
          </a:p>
        </p:txBody>
      </p:sp>
      <p:sp>
        <p:nvSpPr>
          <p:cNvPr id="5" name="object 3"/>
          <p:cNvSpPr txBox="1"/>
          <p:nvPr/>
        </p:nvSpPr>
        <p:spPr>
          <a:xfrm>
            <a:off x="4572000" y="1295400"/>
            <a:ext cx="7859395" cy="5149850"/>
          </a:xfrm>
          <a:prstGeom prst="rect">
            <a:avLst/>
          </a:prstGeom>
        </p:spPr>
        <p:txBody>
          <a:bodyPr vert="horz" wrap="square" lIns="0" tIns="0" rIns="0" bIns="0" rtlCol="0">
            <a:spAutoFit/>
          </a:bodyPr>
          <a:lstStyle/>
          <a:p>
            <a:pPr marL="12700">
              <a:lnSpc>
                <a:spcPct val="100000"/>
              </a:lnSpc>
            </a:pPr>
            <a:r>
              <a:rPr sz="2200" spc="-5" dirty="0">
                <a:solidFill>
                  <a:srgbClr val="4C4C4C"/>
                </a:solidFill>
                <a:latin typeface="Arial"/>
                <a:cs typeface="Arial"/>
              </a:rPr>
              <a:t>Social disparities affecting Hispanics</a:t>
            </a:r>
            <a:r>
              <a:rPr sz="2200" spc="-10" dirty="0">
                <a:solidFill>
                  <a:srgbClr val="4C4C4C"/>
                </a:solidFill>
                <a:latin typeface="Arial"/>
                <a:cs typeface="Arial"/>
              </a:rPr>
              <a:t> </a:t>
            </a:r>
            <a:r>
              <a:rPr sz="2200" spc="-5" dirty="0">
                <a:solidFill>
                  <a:srgbClr val="4C4C4C"/>
                </a:solidFill>
                <a:latin typeface="Arial"/>
                <a:cs typeface="Arial"/>
              </a:rPr>
              <a:t>include:</a:t>
            </a:r>
            <a:endParaRPr sz="2200" dirty="0">
              <a:latin typeface="Arial"/>
              <a:cs typeface="Arial"/>
            </a:endParaRPr>
          </a:p>
          <a:p>
            <a:pPr marL="478790" indent="-233045">
              <a:lnSpc>
                <a:spcPct val="100000"/>
              </a:lnSpc>
              <a:spcBef>
                <a:spcPts val="1015"/>
              </a:spcBef>
              <a:buClr>
                <a:srgbClr val="00567E"/>
              </a:buClr>
              <a:buChar char="•"/>
              <a:tabLst>
                <a:tab pos="478790" algn="l"/>
                <a:tab pos="479425" algn="l"/>
              </a:tabLst>
            </a:pPr>
            <a:r>
              <a:rPr sz="2000" dirty="0">
                <a:solidFill>
                  <a:srgbClr val="4C4C4C"/>
                </a:solidFill>
                <a:latin typeface="Arial"/>
                <a:cs typeface="Arial"/>
              </a:rPr>
              <a:t>1 </a:t>
            </a:r>
            <a:r>
              <a:rPr sz="2000" spc="-5" dirty="0">
                <a:solidFill>
                  <a:srgbClr val="4C4C4C"/>
                </a:solidFill>
                <a:latin typeface="Arial"/>
                <a:cs typeface="Arial"/>
              </a:rPr>
              <a:t>in </a:t>
            </a:r>
            <a:r>
              <a:rPr sz="2000" dirty="0">
                <a:solidFill>
                  <a:srgbClr val="4C4C4C"/>
                </a:solidFill>
                <a:latin typeface="Arial"/>
                <a:cs typeface="Arial"/>
              </a:rPr>
              <a:t>3 Hispanics do not graduate from high</a:t>
            </a:r>
            <a:r>
              <a:rPr sz="2000" spc="-185" dirty="0">
                <a:solidFill>
                  <a:srgbClr val="4C4C4C"/>
                </a:solidFill>
                <a:latin typeface="Arial"/>
                <a:cs typeface="Arial"/>
              </a:rPr>
              <a:t> </a:t>
            </a:r>
            <a:r>
              <a:rPr sz="2000" dirty="0">
                <a:solidFill>
                  <a:srgbClr val="4C4C4C"/>
                </a:solidFill>
                <a:latin typeface="Arial"/>
                <a:cs typeface="Arial"/>
              </a:rPr>
              <a:t>school</a:t>
            </a:r>
            <a:endParaRPr sz="2000" dirty="0">
              <a:latin typeface="Arial"/>
              <a:cs typeface="Arial"/>
            </a:endParaRPr>
          </a:p>
          <a:p>
            <a:pPr marL="478790" indent="-233045">
              <a:lnSpc>
                <a:spcPct val="100000"/>
              </a:lnSpc>
              <a:spcBef>
                <a:spcPts val="969"/>
              </a:spcBef>
              <a:buClr>
                <a:srgbClr val="00567E"/>
              </a:buClr>
              <a:buChar char="•"/>
              <a:tabLst>
                <a:tab pos="478790" algn="l"/>
                <a:tab pos="479425" algn="l"/>
              </a:tabLst>
            </a:pPr>
            <a:r>
              <a:rPr sz="2000" dirty="0">
                <a:solidFill>
                  <a:srgbClr val="4C4C4C"/>
                </a:solidFill>
                <a:latin typeface="Arial"/>
                <a:cs typeface="Arial"/>
              </a:rPr>
              <a:t>1 </a:t>
            </a:r>
            <a:r>
              <a:rPr sz="2000" spc="-5" dirty="0">
                <a:solidFill>
                  <a:srgbClr val="4C4C4C"/>
                </a:solidFill>
                <a:latin typeface="Arial"/>
                <a:cs typeface="Arial"/>
              </a:rPr>
              <a:t>in </a:t>
            </a:r>
            <a:r>
              <a:rPr sz="2000" dirty="0">
                <a:solidFill>
                  <a:srgbClr val="4C4C4C"/>
                </a:solidFill>
                <a:latin typeface="Arial"/>
                <a:cs typeface="Arial"/>
              </a:rPr>
              <a:t>4 Hispanics </a:t>
            </a:r>
            <a:r>
              <a:rPr sz="2000" spc="-5" dirty="0">
                <a:solidFill>
                  <a:srgbClr val="4C4C4C"/>
                </a:solidFill>
                <a:latin typeface="Arial"/>
                <a:cs typeface="Arial"/>
              </a:rPr>
              <a:t>live </a:t>
            </a:r>
            <a:r>
              <a:rPr sz="2000" dirty="0">
                <a:solidFill>
                  <a:srgbClr val="4C4C4C"/>
                </a:solidFill>
                <a:latin typeface="Arial"/>
                <a:cs typeface="Arial"/>
              </a:rPr>
              <a:t>below the </a:t>
            </a:r>
            <a:r>
              <a:rPr sz="2000" spc="-5" dirty="0">
                <a:solidFill>
                  <a:srgbClr val="4C4C4C"/>
                </a:solidFill>
                <a:latin typeface="Arial"/>
                <a:cs typeface="Arial"/>
              </a:rPr>
              <a:t>poverty</a:t>
            </a:r>
            <a:r>
              <a:rPr sz="2000" spc="-105" dirty="0">
                <a:solidFill>
                  <a:srgbClr val="4C4C4C"/>
                </a:solidFill>
                <a:latin typeface="Arial"/>
                <a:cs typeface="Arial"/>
              </a:rPr>
              <a:t> </a:t>
            </a:r>
            <a:r>
              <a:rPr sz="2000" spc="-5" dirty="0">
                <a:solidFill>
                  <a:srgbClr val="4C4C4C"/>
                </a:solidFill>
                <a:latin typeface="Arial"/>
                <a:cs typeface="Arial"/>
              </a:rPr>
              <a:t>line</a:t>
            </a:r>
            <a:endParaRPr sz="2000" dirty="0">
              <a:latin typeface="Arial"/>
              <a:cs typeface="Arial"/>
            </a:endParaRPr>
          </a:p>
          <a:p>
            <a:pPr marL="478790" indent="-233045">
              <a:lnSpc>
                <a:spcPct val="100000"/>
              </a:lnSpc>
              <a:spcBef>
                <a:spcPts val="980"/>
              </a:spcBef>
              <a:buClr>
                <a:srgbClr val="00567E"/>
              </a:buClr>
              <a:buChar char="•"/>
              <a:tabLst>
                <a:tab pos="478790" algn="l"/>
                <a:tab pos="479425" algn="l"/>
              </a:tabLst>
            </a:pPr>
            <a:r>
              <a:rPr sz="2000" dirty="0">
                <a:solidFill>
                  <a:srgbClr val="4C4C4C"/>
                </a:solidFill>
                <a:latin typeface="Arial"/>
                <a:cs typeface="Arial"/>
              </a:rPr>
              <a:t>1 </a:t>
            </a:r>
            <a:r>
              <a:rPr sz="2000" spc="-5" dirty="0">
                <a:solidFill>
                  <a:srgbClr val="4C4C4C"/>
                </a:solidFill>
                <a:latin typeface="Arial"/>
                <a:cs typeface="Arial"/>
              </a:rPr>
              <a:t>in </a:t>
            </a:r>
            <a:r>
              <a:rPr sz="2000" dirty="0">
                <a:solidFill>
                  <a:srgbClr val="4C4C4C"/>
                </a:solidFill>
                <a:latin typeface="Arial"/>
                <a:cs typeface="Arial"/>
              </a:rPr>
              <a:t>3 Hispanics do not speak English</a:t>
            </a:r>
            <a:r>
              <a:rPr sz="2000" spc="-155" dirty="0">
                <a:solidFill>
                  <a:srgbClr val="4C4C4C"/>
                </a:solidFill>
                <a:latin typeface="Arial"/>
                <a:cs typeface="Arial"/>
              </a:rPr>
              <a:t> </a:t>
            </a:r>
            <a:r>
              <a:rPr sz="2000" dirty="0">
                <a:solidFill>
                  <a:srgbClr val="4C4C4C"/>
                </a:solidFill>
                <a:latin typeface="Arial"/>
                <a:cs typeface="Arial"/>
              </a:rPr>
              <a:t>well</a:t>
            </a:r>
            <a:endParaRPr sz="2000" dirty="0">
              <a:latin typeface="Arial"/>
              <a:cs typeface="Arial"/>
            </a:endParaRPr>
          </a:p>
          <a:p>
            <a:pPr>
              <a:lnSpc>
                <a:spcPct val="100000"/>
              </a:lnSpc>
              <a:buClr>
                <a:srgbClr val="00567E"/>
              </a:buClr>
              <a:buFont typeface="Arial"/>
              <a:buChar char="•"/>
            </a:pPr>
            <a:endParaRPr sz="2200" dirty="0">
              <a:latin typeface="Times New Roman"/>
              <a:cs typeface="Times New Roman"/>
            </a:endParaRPr>
          </a:p>
          <a:p>
            <a:pPr marL="12700" marR="5080">
              <a:lnSpc>
                <a:spcPct val="120000"/>
              </a:lnSpc>
              <a:spcBef>
                <a:spcPts val="1814"/>
              </a:spcBef>
            </a:pPr>
            <a:r>
              <a:rPr sz="2200" spc="-5" dirty="0">
                <a:solidFill>
                  <a:srgbClr val="4C4C4C"/>
                </a:solidFill>
                <a:latin typeface="Arial"/>
                <a:cs typeface="Arial"/>
              </a:rPr>
              <a:t>The underlying causes of health disparities in the U.S. Hispanic  community</a:t>
            </a:r>
            <a:r>
              <a:rPr sz="2200" spc="-35" dirty="0">
                <a:solidFill>
                  <a:srgbClr val="4C4C4C"/>
                </a:solidFill>
                <a:latin typeface="Arial"/>
                <a:cs typeface="Arial"/>
              </a:rPr>
              <a:t> </a:t>
            </a:r>
            <a:r>
              <a:rPr sz="2200" spc="-5" dirty="0">
                <a:solidFill>
                  <a:srgbClr val="4C4C4C"/>
                </a:solidFill>
                <a:latin typeface="Arial"/>
                <a:cs typeface="Arial"/>
              </a:rPr>
              <a:t>include:</a:t>
            </a:r>
            <a:endParaRPr sz="2200" dirty="0">
              <a:latin typeface="Arial"/>
              <a:cs typeface="Arial"/>
            </a:endParaRPr>
          </a:p>
          <a:p>
            <a:pPr marL="478790" indent="-233045">
              <a:lnSpc>
                <a:spcPct val="100000"/>
              </a:lnSpc>
              <a:spcBef>
                <a:spcPts val="1015"/>
              </a:spcBef>
              <a:buClr>
                <a:srgbClr val="00567E"/>
              </a:buClr>
              <a:buChar char="•"/>
              <a:tabLst>
                <a:tab pos="478790" algn="l"/>
                <a:tab pos="479425" algn="l"/>
              </a:tabLst>
            </a:pPr>
            <a:r>
              <a:rPr sz="2000" spc="-5" dirty="0">
                <a:solidFill>
                  <a:srgbClr val="4C4C4C"/>
                </a:solidFill>
                <a:latin typeface="Arial"/>
                <a:cs typeface="Arial"/>
              </a:rPr>
              <a:t>Poverty</a:t>
            </a:r>
            <a:endParaRPr sz="2000" dirty="0">
              <a:latin typeface="Arial"/>
              <a:cs typeface="Arial"/>
            </a:endParaRPr>
          </a:p>
          <a:p>
            <a:pPr marL="478790" indent="-233045">
              <a:lnSpc>
                <a:spcPct val="100000"/>
              </a:lnSpc>
              <a:spcBef>
                <a:spcPts val="969"/>
              </a:spcBef>
              <a:buClr>
                <a:srgbClr val="00567E"/>
              </a:buClr>
              <a:buChar char="•"/>
              <a:tabLst>
                <a:tab pos="478790" algn="l"/>
                <a:tab pos="479425" algn="l"/>
              </a:tabLst>
            </a:pPr>
            <a:r>
              <a:rPr sz="2000" spc="-5" dirty="0">
                <a:solidFill>
                  <a:srgbClr val="4C4C4C"/>
                </a:solidFill>
                <a:latin typeface="Arial"/>
                <a:cs typeface="Arial"/>
              </a:rPr>
              <a:t>Inadequate </a:t>
            </a:r>
            <a:r>
              <a:rPr sz="2000" dirty="0">
                <a:solidFill>
                  <a:srgbClr val="4C4C4C"/>
                </a:solidFill>
                <a:latin typeface="Arial"/>
                <a:cs typeface="Arial"/>
              </a:rPr>
              <a:t>access </a:t>
            </a:r>
            <a:r>
              <a:rPr sz="2000" spc="-5" dirty="0">
                <a:solidFill>
                  <a:srgbClr val="4C4C4C"/>
                </a:solidFill>
                <a:latin typeface="Arial"/>
                <a:cs typeface="Arial"/>
              </a:rPr>
              <a:t>to </a:t>
            </a:r>
            <a:r>
              <a:rPr sz="2000" dirty="0">
                <a:solidFill>
                  <a:srgbClr val="4C4C4C"/>
                </a:solidFill>
                <a:latin typeface="Arial"/>
                <a:cs typeface="Arial"/>
              </a:rPr>
              <a:t>health</a:t>
            </a:r>
            <a:r>
              <a:rPr sz="2000" spc="-105" dirty="0">
                <a:solidFill>
                  <a:srgbClr val="4C4C4C"/>
                </a:solidFill>
                <a:latin typeface="Arial"/>
                <a:cs typeface="Arial"/>
              </a:rPr>
              <a:t> </a:t>
            </a:r>
            <a:r>
              <a:rPr sz="2000" dirty="0">
                <a:solidFill>
                  <a:srgbClr val="4C4C4C"/>
                </a:solidFill>
                <a:latin typeface="Arial"/>
                <a:cs typeface="Arial"/>
              </a:rPr>
              <a:t>care</a:t>
            </a:r>
            <a:endParaRPr sz="2000" dirty="0">
              <a:latin typeface="Arial"/>
              <a:cs typeface="Arial"/>
            </a:endParaRPr>
          </a:p>
          <a:p>
            <a:pPr marL="478790" indent="-233045">
              <a:lnSpc>
                <a:spcPct val="100000"/>
              </a:lnSpc>
              <a:spcBef>
                <a:spcPts val="980"/>
              </a:spcBef>
              <a:buClr>
                <a:srgbClr val="00567E"/>
              </a:buClr>
              <a:buChar char="•"/>
              <a:tabLst>
                <a:tab pos="478790" algn="l"/>
                <a:tab pos="479425" algn="l"/>
              </a:tabLst>
            </a:pPr>
            <a:r>
              <a:rPr sz="2000" dirty="0">
                <a:solidFill>
                  <a:srgbClr val="4C4C4C"/>
                </a:solidFill>
                <a:latin typeface="Arial"/>
                <a:cs typeface="Arial"/>
              </a:rPr>
              <a:t>Education</a:t>
            </a:r>
            <a:r>
              <a:rPr sz="2000" spc="-85" dirty="0">
                <a:solidFill>
                  <a:srgbClr val="4C4C4C"/>
                </a:solidFill>
                <a:latin typeface="Arial"/>
                <a:cs typeface="Arial"/>
              </a:rPr>
              <a:t> </a:t>
            </a:r>
            <a:r>
              <a:rPr sz="2000" spc="-5" dirty="0">
                <a:solidFill>
                  <a:srgbClr val="4C4C4C"/>
                </a:solidFill>
                <a:latin typeface="Arial"/>
                <a:cs typeface="Arial"/>
              </a:rPr>
              <a:t>inequities</a:t>
            </a:r>
            <a:endParaRPr sz="2000" dirty="0">
              <a:latin typeface="Arial"/>
              <a:cs typeface="Arial"/>
            </a:endParaRPr>
          </a:p>
          <a:p>
            <a:pPr marL="478790" indent="-233045">
              <a:lnSpc>
                <a:spcPct val="100000"/>
              </a:lnSpc>
              <a:spcBef>
                <a:spcPts val="980"/>
              </a:spcBef>
              <a:buClr>
                <a:srgbClr val="00567E"/>
              </a:buClr>
              <a:buChar char="•"/>
              <a:tabLst>
                <a:tab pos="478790" algn="l"/>
                <a:tab pos="479425" algn="l"/>
              </a:tabLst>
            </a:pPr>
            <a:r>
              <a:rPr sz="2000" dirty="0">
                <a:solidFill>
                  <a:srgbClr val="4C4C4C"/>
                </a:solidFill>
                <a:latin typeface="Arial"/>
                <a:cs typeface="Arial"/>
              </a:rPr>
              <a:t>Language</a:t>
            </a:r>
            <a:r>
              <a:rPr sz="2000" spc="-120" dirty="0">
                <a:solidFill>
                  <a:srgbClr val="4C4C4C"/>
                </a:solidFill>
                <a:latin typeface="Arial"/>
                <a:cs typeface="Arial"/>
              </a:rPr>
              <a:t> </a:t>
            </a:r>
            <a:r>
              <a:rPr sz="2000" dirty="0">
                <a:solidFill>
                  <a:srgbClr val="4C4C4C"/>
                </a:solidFill>
                <a:latin typeface="Arial"/>
                <a:cs typeface="Arial"/>
              </a:rPr>
              <a:t>barriers</a:t>
            </a:r>
            <a:endParaRPr sz="2000" dirty="0">
              <a:latin typeface="Arial"/>
              <a:cs typeface="Arial"/>
            </a:endParaRPr>
          </a:p>
          <a:p>
            <a:pPr marL="478790" indent="-233045">
              <a:lnSpc>
                <a:spcPct val="100000"/>
              </a:lnSpc>
              <a:spcBef>
                <a:spcPts val="970"/>
              </a:spcBef>
              <a:buClr>
                <a:srgbClr val="00567E"/>
              </a:buClr>
              <a:buChar char="•"/>
              <a:tabLst>
                <a:tab pos="478790" algn="l"/>
                <a:tab pos="479425" algn="l"/>
              </a:tabLst>
            </a:pPr>
            <a:r>
              <a:rPr sz="2000" spc="-5" dirty="0">
                <a:solidFill>
                  <a:srgbClr val="4C4C4C"/>
                </a:solidFill>
                <a:latin typeface="Arial"/>
                <a:cs typeface="Arial"/>
              </a:rPr>
              <a:t>Environment</a:t>
            </a:r>
            <a:r>
              <a:rPr sz="2000" spc="-55" dirty="0">
                <a:solidFill>
                  <a:srgbClr val="4C4C4C"/>
                </a:solidFill>
                <a:latin typeface="Arial"/>
                <a:cs typeface="Arial"/>
              </a:rPr>
              <a:t> </a:t>
            </a:r>
            <a:r>
              <a:rPr sz="2000" spc="-5" dirty="0">
                <a:solidFill>
                  <a:srgbClr val="4C4C4C"/>
                </a:solidFill>
                <a:latin typeface="Arial"/>
                <a:cs typeface="Arial"/>
              </a:rPr>
              <a:t>factors</a:t>
            </a:r>
            <a:endParaRPr sz="2000" dirty="0">
              <a:latin typeface="Arial"/>
              <a:cs typeface="Arial"/>
            </a:endParaRPr>
          </a:p>
        </p:txBody>
      </p:sp>
      <p:sp>
        <p:nvSpPr>
          <p:cNvPr id="6" name="object 5"/>
          <p:cNvSpPr txBox="1">
            <a:spLocks noGrp="1"/>
          </p:cNvSpPr>
          <p:nvPr>
            <p:ph type="title"/>
          </p:nvPr>
        </p:nvSpPr>
        <p:spPr>
          <a:xfrm>
            <a:off x="4343400" y="304800"/>
            <a:ext cx="9668098" cy="492443"/>
          </a:xfrm>
          <a:prstGeom prst="rect">
            <a:avLst/>
          </a:prstGeom>
        </p:spPr>
        <p:txBody>
          <a:bodyPr vert="horz" wrap="square" lIns="0" tIns="0" rIns="0" bIns="0" rtlCol="0">
            <a:spAutoFit/>
          </a:bodyPr>
          <a:lstStyle/>
          <a:p>
            <a:pPr marL="239395">
              <a:lnSpc>
                <a:spcPct val="100000"/>
              </a:lnSpc>
            </a:pPr>
            <a:r>
              <a:rPr b="1" spc="-5" dirty="0">
                <a:solidFill>
                  <a:srgbClr val="00609C"/>
                </a:solidFill>
              </a:rPr>
              <a:t>Hispanic Health &amp; Social</a:t>
            </a:r>
            <a:r>
              <a:rPr b="1" spc="-35" dirty="0">
                <a:solidFill>
                  <a:srgbClr val="00609C"/>
                </a:solidFill>
              </a:rPr>
              <a:t> </a:t>
            </a:r>
            <a:r>
              <a:rPr b="1" spc="-5" dirty="0">
                <a:solidFill>
                  <a:srgbClr val="00609C"/>
                </a:solidFill>
              </a:rPr>
              <a:t>Disparities</a:t>
            </a:r>
          </a:p>
        </p:txBody>
      </p:sp>
    </p:spTree>
    <p:extLst>
      <p:ext uri="{BB962C8B-B14F-4D97-AF65-F5344CB8AC3E}">
        <p14:creationId xmlns:p14="http://schemas.microsoft.com/office/powerpoint/2010/main" val="15863582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7"/>
          </p:nvPr>
        </p:nvSpPr>
        <p:spPr/>
        <p:txBody>
          <a:bodyPr/>
          <a:lstStyle/>
          <a:p>
            <a:pPr marL="38100">
              <a:lnSpc>
                <a:spcPct val="100000"/>
              </a:lnSpc>
              <a:spcBef>
                <a:spcPts val="25"/>
              </a:spcBef>
            </a:pPr>
            <a:fld id="{81D60167-4931-47E6-BA6A-407CBD079E47}" type="slidenum">
              <a:rPr lang="en-US" smtClean="0"/>
              <a:t>25</a:t>
            </a:fld>
            <a:endParaRPr lang="en-US" dirty="0"/>
          </a:p>
        </p:txBody>
      </p:sp>
      <p:sp>
        <p:nvSpPr>
          <p:cNvPr id="3" name="object 5"/>
          <p:cNvSpPr/>
          <p:nvPr/>
        </p:nvSpPr>
        <p:spPr>
          <a:xfrm>
            <a:off x="914400" y="1066800"/>
            <a:ext cx="3259836" cy="6053328"/>
          </a:xfrm>
          <a:prstGeom prst="rect">
            <a:avLst/>
          </a:prstGeom>
          <a:blipFill>
            <a:blip r:embed="rId3" cstate="print"/>
            <a:stretch>
              <a:fillRect/>
            </a:stretch>
          </a:blipFill>
        </p:spPr>
        <p:txBody>
          <a:bodyPr wrap="square" lIns="0" tIns="0" rIns="0" bIns="0" rtlCol="0"/>
          <a:lstStyle/>
          <a:p>
            <a:endParaRPr/>
          </a:p>
        </p:txBody>
      </p:sp>
      <p:sp>
        <p:nvSpPr>
          <p:cNvPr id="5" name="object 3"/>
          <p:cNvSpPr txBox="1"/>
          <p:nvPr/>
        </p:nvSpPr>
        <p:spPr>
          <a:xfrm>
            <a:off x="4724400" y="2133600"/>
            <a:ext cx="8004175" cy="3536315"/>
          </a:xfrm>
          <a:prstGeom prst="rect">
            <a:avLst/>
          </a:prstGeom>
        </p:spPr>
        <p:txBody>
          <a:bodyPr vert="horz" wrap="square" lIns="0" tIns="0" rIns="0" bIns="0" rtlCol="0">
            <a:spAutoFit/>
          </a:bodyPr>
          <a:lstStyle/>
          <a:p>
            <a:pPr marL="12700">
              <a:lnSpc>
                <a:spcPct val="100000"/>
              </a:lnSpc>
            </a:pPr>
            <a:r>
              <a:rPr sz="2200" spc="-5" dirty="0">
                <a:solidFill>
                  <a:srgbClr val="4C4C4C"/>
                </a:solidFill>
                <a:latin typeface="Arial"/>
                <a:cs typeface="Arial"/>
              </a:rPr>
              <a:t>Activities that can reduce these disparities</a:t>
            </a:r>
            <a:r>
              <a:rPr sz="2200" spc="75" dirty="0">
                <a:solidFill>
                  <a:srgbClr val="4C4C4C"/>
                </a:solidFill>
                <a:latin typeface="Arial"/>
                <a:cs typeface="Arial"/>
              </a:rPr>
              <a:t> </a:t>
            </a:r>
            <a:r>
              <a:rPr sz="2200" spc="-5" dirty="0">
                <a:solidFill>
                  <a:srgbClr val="4C4C4C"/>
                </a:solidFill>
                <a:latin typeface="Arial"/>
                <a:cs typeface="Arial"/>
              </a:rPr>
              <a:t>include:</a:t>
            </a:r>
            <a:endParaRPr sz="2200" dirty="0">
              <a:latin typeface="Arial"/>
              <a:cs typeface="Arial"/>
            </a:endParaRPr>
          </a:p>
          <a:p>
            <a:pPr marL="478790" marR="190500" indent="-233045">
              <a:lnSpc>
                <a:spcPct val="120000"/>
              </a:lnSpc>
              <a:spcBef>
                <a:spcPts val="535"/>
              </a:spcBef>
              <a:buClr>
                <a:srgbClr val="00567E"/>
              </a:buClr>
              <a:buChar char="•"/>
              <a:tabLst>
                <a:tab pos="478790" algn="l"/>
                <a:tab pos="479425" algn="l"/>
              </a:tabLst>
            </a:pPr>
            <a:r>
              <a:rPr sz="2000" spc="-5" dirty="0">
                <a:solidFill>
                  <a:srgbClr val="4C4C4C"/>
                </a:solidFill>
                <a:latin typeface="Arial"/>
                <a:cs typeface="Arial"/>
              </a:rPr>
              <a:t>Providing </a:t>
            </a:r>
            <a:r>
              <a:rPr sz="2000" dirty="0">
                <a:solidFill>
                  <a:srgbClr val="4C4C4C"/>
                </a:solidFill>
                <a:latin typeface="Arial"/>
                <a:cs typeface="Arial"/>
              </a:rPr>
              <a:t>education </a:t>
            </a:r>
            <a:r>
              <a:rPr sz="2000" spc="-5" dirty="0">
                <a:solidFill>
                  <a:srgbClr val="4C4C4C"/>
                </a:solidFill>
                <a:latin typeface="Arial"/>
                <a:cs typeface="Arial"/>
              </a:rPr>
              <a:t>in </a:t>
            </a:r>
            <a:r>
              <a:rPr sz="2000" dirty="0">
                <a:solidFill>
                  <a:srgbClr val="4C4C4C"/>
                </a:solidFill>
                <a:latin typeface="Arial"/>
                <a:cs typeface="Arial"/>
              </a:rPr>
              <a:t>Spanish on the importance of </a:t>
            </a:r>
            <a:r>
              <a:rPr sz="2000" spc="-5" dirty="0">
                <a:solidFill>
                  <a:srgbClr val="4C4C4C"/>
                </a:solidFill>
                <a:latin typeface="Arial"/>
                <a:cs typeface="Arial"/>
              </a:rPr>
              <a:t>preventative  </a:t>
            </a:r>
            <a:r>
              <a:rPr sz="2000" dirty="0">
                <a:solidFill>
                  <a:srgbClr val="4C4C4C"/>
                </a:solidFill>
                <a:latin typeface="Arial"/>
                <a:cs typeface="Arial"/>
              </a:rPr>
              <a:t>care and </a:t>
            </a:r>
            <a:r>
              <a:rPr sz="2000" spc="-5" dirty="0">
                <a:solidFill>
                  <a:srgbClr val="4C4C4C"/>
                </a:solidFill>
                <a:latin typeface="Arial"/>
                <a:cs typeface="Arial"/>
              </a:rPr>
              <a:t>other health</a:t>
            </a:r>
            <a:r>
              <a:rPr sz="2000" spc="-100" dirty="0">
                <a:solidFill>
                  <a:srgbClr val="4C4C4C"/>
                </a:solidFill>
                <a:latin typeface="Arial"/>
                <a:cs typeface="Arial"/>
              </a:rPr>
              <a:t> </a:t>
            </a:r>
            <a:r>
              <a:rPr sz="2000" dirty="0">
                <a:solidFill>
                  <a:srgbClr val="4C4C4C"/>
                </a:solidFill>
                <a:latin typeface="Arial"/>
                <a:cs typeface="Arial"/>
              </a:rPr>
              <a:t>issues</a:t>
            </a:r>
            <a:endParaRPr sz="2000" dirty="0">
              <a:latin typeface="Arial"/>
              <a:cs typeface="Arial"/>
            </a:endParaRPr>
          </a:p>
          <a:p>
            <a:pPr marL="478790" marR="540385" indent="-233045">
              <a:lnSpc>
                <a:spcPct val="120000"/>
              </a:lnSpc>
              <a:spcBef>
                <a:spcPts val="490"/>
              </a:spcBef>
              <a:buClr>
                <a:srgbClr val="00567E"/>
              </a:buClr>
              <a:buChar char="•"/>
              <a:tabLst>
                <a:tab pos="478790" algn="l"/>
                <a:tab pos="479425" algn="l"/>
              </a:tabLst>
            </a:pPr>
            <a:r>
              <a:rPr sz="2000" dirty="0">
                <a:solidFill>
                  <a:srgbClr val="4C4C4C"/>
                </a:solidFill>
                <a:latin typeface="Arial"/>
                <a:cs typeface="Arial"/>
              </a:rPr>
              <a:t>Medical care providers enhance and expand language</a:t>
            </a:r>
            <a:r>
              <a:rPr sz="2000" spc="-204" dirty="0">
                <a:solidFill>
                  <a:srgbClr val="4C4C4C"/>
                </a:solidFill>
                <a:latin typeface="Arial"/>
                <a:cs typeface="Arial"/>
              </a:rPr>
              <a:t> </a:t>
            </a:r>
            <a:r>
              <a:rPr sz="2000" dirty="0">
                <a:solidFill>
                  <a:srgbClr val="4C4C4C"/>
                </a:solidFill>
                <a:latin typeface="Arial"/>
                <a:cs typeface="Arial"/>
              </a:rPr>
              <a:t>access  services </a:t>
            </a:r>
            <a:r>
              <a:rPr sz="2000" spc="-5" dirty="0">
                <a:solidFill>
                  <a:srgbClr val="4C4C4C"/>
                </a:solidFill>
                <a:latin typeface="Arial"/>
                <a:cs typeface="Arial"/>
              </a:rPr>
              <a:t>to </a:t>
            </a:r>
            <a:r>
              <a:rPr sz="2000" dirty="0">
                <a:solidFill>
                  <a:srgbClr val="4C4C4C"/>
                </a:solidFill>
                <a:latin typeface="Arial"/>
                <a:cs typeface="Arial"/>
              </a:rPr>
              <a:t>increase </a:t>
            </a:r>
            <a:r>
              <a:rPr sz="2000" spc="-5" dirty="0">
                <a:solidFill>
                  <a:srgbClr val="4C4C4C"/>
                </a:solidFill>
                <a:latin typeface="Arial"/>
                <a:cs typeface="Arial"/>
              </a:rPr>
              <a:t>“healthcare</a:t>
            </a:r>
            <a:r>
              <a:rPr sz="2000" spc="-95" dirty="0">
                <a:solidFill>
                  <a:srgbClr val="4C4C4C"/>
                </a:solidFill>
                <a:latin typeface="Arial"/>
                <a:cs typeface="Arial"/>
              </a:rPr>
              <a:t> </a:t>
            </a:r>
            <a:r>
              <a:rPr sz="2000" spc="-5" dirty="0">
                <a:solidFill>
                  <a:srgbClr val="4C4C4C"/>
                </a:solidFill>
                <a:latin typeface="Arial"/>
                <a:cs typeface="Arial"/>
              </a:rPr>
              <a:t>literacy”</a:t>
            </a:r>
            <a:endParaRPr sz="2000" dirty="0">
              <a:latin typeface="Arial"/>
              <a:cs typeface="Arial"/>
            </a:endParaRPr>
          </a:p>
          <a:p>
            <a:pPr marL="478790" marR="441325" indent="-233045">
              <a:lnSpc>
                <a:spcPct val="120000"/>
              </a:lnSpc>
              <a:spcBef>
                <a:spcPts val="500"/>
              </a:spcBef>
              <a:buClr>
                <a:srgbClr val="00567E"/>
              </a:buClr>
              <a:buChar char="•"/>
              <a:tabLst>
                <a:tab pos="478790" algn="l"/>
                <a:tab pos="479425" algn="l"/>
              </a:tabLst>
            </a:pPr>
            <a:r>
              <a:rPr sz="2000" dirty="0">
                <a:solidFill>
                  <a:srgbClr val="4C4C4C"/>
                </a:solidFill>
                <a:latin typeface="Arial"/>
                <a:cs typeface="Arial"/>
              </a:rPr>
              <a:t>Increase medical care providers’ </a:t>
            </a:r>
            <a:r>
              <a:rPr sz="2000" spc="-5" dirty="0">
                <a:solidFill>
                  <a:srgbClr val="4C4C4C"/>
                </a:solidFill>
                <a:latin typeface="Arial"/>
                <a:cs typeface="Arial"/>
              </a:rPr>
              <a:t>understanding </a:t>
            </a:r>
            <a:r>
              <a:rPr sz="2000" dirty="0">
                <a:solidFill>
                  <a:srgbClr val="4C4C4C"/>
                </a:solidFill>
                <a:latin typeface="Arial"/>
                <a:cs typeface="Arial"/>
              </a:rPr>
              <a:t>of </a:t>
            </a:r>
            <a:r>
              <a:rPr sz="2000" spc="-5" dirty="0">
                <a:solidFill>
                  <a:srgbClr val="4C4C4C"/>
                </a:solidFill>
                <a:latin typeface="Arial"/>
                <a:cs typeface="Arial"/>
              </a:rPr>
              <a:t>the</a:t>
            </a:r>
            <a:r>
              <a:rPr sz="2000" spc="-254" dirty="0">
                <a:solidFill>
                  <a:srgbClr val="4C4C4C"/>
                </a:solidFill>
                <a:latin typeface="Arial"/>
                <a:cs typeface="Arial"/>
              </a:rPr>
              <a:t> </a:t>
            </a:r>
            <a:r>
              <a:rPr sz="2000" dirty="0">
                <a:solidFill>
                  <a:srgbClr val="4C4C4C"/>
                </a:solidFill>
                <a:latin typeface="Arial"/>
                <a:cs typeface="Arial"/>
              </a:rPr>
              <a:t>Hispanic  </a:t>
            </a:r>
            <a:r>
              <a:rPr sz="2000" spc="-5" dirty="0">
                <a:solidFill>
                  <a:srgbClr val="4C4C4C"/>
                </a:solidFill>
                <a:latin typeface="Arial"/>
                <a:cs typeface="Arial"/>
              </a:rPr>
              <a:t>population’s </a:t>
            </a:r>
            <a:r>
              <a:rPr sz="2000" dirty="0">
                <a:solidFill>
                  <a:srgbClr val="4C4C4C"/>
                </a:solidFill>
                <a:latin typeface="Arial"/>
                <a:cs typeface="Arial"/>
              </a:rPr>
              <a:t>unique needs, cultures and</a:t>
            </a:r>
            <a:r>
              <a:rPr sz="2000" spc="-165" dirty="0">
                <a:solidFill>
                  <a:srgbClr val="4C4C4C"/>
                </a:solidFill>
                <a:latin typeface="Arial"/>
                <a:cs typeface="Arial"/>
              </a:rPr>
              <a:t> </a:t>
            </a:r>
            <a:r>
              <a:rPr sz="2000" dirty="0">
                <a:solidFill>
                  <a:srgbClr val="4C4C4C"/>
                </a:solidFill>
                <a:latin typeface="Arial"/>
                <a:cs typeface="Arial"/>
              </a:rPr>
              <a:t>experiences</a:t>
            </a:r>
            <a:endParaRPr sz="2000" dirty="0">
              <a:latin typeface="Arial"/>
              <a:cs typeface="Arial"/>
            </a:endParaRPr>
          </a:p>
          <a:p>
            <a:pPr marL="478790" marR="5080" indent="-233045">
              <a:lnSpc>
                <a:spcPct val="120000"/>
              </a:lnSpc>
              <a:spcBef>
                <a:spcPts val="500"/>
              </a:spcBef>
              <a:buClr>
                <a:srgbClr val="00567E"/>
              </a:buClr>
              <a:buChar char="•"/>
              <a:tabLst>
                <a:tab pos="478790" algn="l"/>
                <a:tab pos="479425" algn="l"/>
              </a:tabLst>
            </a:pPr>
            <a:r>
              <a:rPr sz="2000" spc="-5" dirty="0">
                <a:solidFill>
                  <a:srgbClr val="4C4C4C"/>
                </a:solidFill>
                <a:latin typeface="Arial"/>
                <a:cs typeface="Arial"/>
              </a:rPr>
              <a:t>Identify the diversity within the </a:t>
            </a:r>
            <a:r>
              <a:rPr sz="2000" dirty="0">
                <a:solidFill>
                  <a:srgbClr val="4C4C4C"/>
                </a:solidFill>
                <a:latin typeface="Arial"/>
                <a:cs typeface="Arial"/>
              </a:rPr>
              <a:t>Hispanic </a:t>
            </a:r>
            <a:r>
              <a:rPr sz="2000" spc="-5" dirty="0">
                <a:solidFill>
                  <a:srgbClr val="4C4C4C"/>
                </a:solidFill>
                <a:latin typeface="Arial"/>
                <a:cs typeface="Arial"/>
              </a:rPr>
              <a:t>population </a:t>
            </a:r>
            <a:r>
              <a:rPr sz="2000" dirty="0">
                <a:solidFill>
                  <a:srgbClr val="4C4C4C"/>
                </a:solidFill>
                <a:latin typeface="Arial"/>
                <a:cs typeface="Arial"/>
              </a:rPr>
              <a:t>and understand  and respect the </a:t>
            </a:r>
            <a:r>
              <a:rPr sz="2000" spc="-5" dirty="0">
                <a:solidFill>
                  <a:srgbClr val="4C4C4C"/>
                </a:solidFill>
                <a:latin typeface="Arial"/>
                <a:cs typeface="Arial"/>
              </a:rPr>
              <a:t>differences </a:t>
            </a:r>
            <a:r>
              <a:rPr sz="2000" dirty="0">
                <a:solidFill>
                  <a:srgbClr val="4C4C4C"/>
                </a:solidFill>
                <a:latin typeface="Arial"/>
                <a:cs typeface="Arial"/>
              </a:rPr>
              <a:t>between</a:t>
            </a:r>
            <a:r>
              <a:rPr sz="2000" spc="-175" dirty="0">
                <a:solidFill>
                  <a:srgbClr val="4C4C4C"/>
                </a:solidFill>
                <a:latin typeface="Arial"/>
                <a:cs typeface="Arial"/>
              </a:rPr>
              <a:t> </a:t>
            </a:r>
            <a:r>
              <a:rPr sz="2000" dirty="0">
                <a:solidFill>
                  <a:srgbClr val="4C4C4C"/>
                </a:solidFill>
                <a:latin typeface="Arial"/>
                <a:cs typeface="Arial"/>
              </a:rPr>
              <a:t>subgroups</a:t>
            </a:r>
            <a:endParaRPr sz="2000" dirty="0">
              <a:latin typeface="Arial"/>
              <a:cs typeface="Arial"/>
            </a:endParaRPr>
          </a:p>
        </p:txBody>
      </p:sp>
      <p:sp>
        <p:nvSpPr>
          <p:cNvPr id="6" name="object 4"/>
          <p:cNvSpPr txBox="1">
            <a:spLocks noGrp="1"/>
          </p:cNvSpPr>
          <p:nvPr>
            <p:ph type="title"/>
          </p:nvPr>
        </p:nvSpPr>
        <p:spPr>
          <a:xfrm>
            <a:off x="4495800" y="990600"/>
            <a:ext cx="7763098" cy="492443"/>
          </a:xfrm>
          <a:prstGeom prst="rect">
            <a:avLst/>
          </a:prstGeom>
        </p:spPr>
        <p:txBody>
          <a:bodyPr vert="horz" wrap="square" lIns="0" tIns="0" rIns="0" bIns="0" rtlCol="0">
            <a:spAutoFit/>
          </a:bodyPr>
          <a:lstStyle/>
          <a:p>
            <a:pPr marL="239395">
              <a:lnSpc>
                <a:spcPct val="100000"/>
              </a:lnSpc>
            </a:pPr>
            <a:r>
              <a:rPr b="1" spc="-5" dirty="0">
                <a:solidFill>
                  <a:srgbClr val="00609C"/>
                </a:solidFill>
              </a:rPr>
              <a:t>Hispanic Health &amp; Social</a:t>
            </a:r>
            <a:r>
              <a:rPr b="1" spc="-35" dirty="0">
                <a:solidFill>
                  <a:srgbClr val="00609C"/>
                </a:solidFill>
              </a:rPr>
              <a:t> </a:t>
            </a:r>
            <a:r>
              <a:rPr b="1" spc="-5" dirty="0">
                <a:solidFill>
                  <a:srgbClr val="00609C"/>
                </a:solidFill>
              </a:rPr>
              <a:t>Disparities</a:t>
            </a:r>
          </a:p>
        </p:txBody>
      </p:sp>
    </p:spTree>
    <p:extLst>
      <p:ext uri="{BB962C8B-B14F-4D97-AF65-F5344CB8AC3E}">
        <p14:creationId xmlns:p14="http://schemas.microsoft.com/office/powerpoint/2010/main" val="42417406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7"/>
          </p:nvPr>
        </p:nvSpPr>
        <p:spPr/>
        <p:txBody>
          <a:bodyPr/>
          <a:lstStyle/>
          <a:p>
            <a:pPr marL="38100">
              <a:lnSpc>
                <a:spcPct val="100000"/>
              </a:lnSpc>
              <a:spcBef>
                <a:spcPts val="25"/>
              </a:spcBef>
            </a:pPr>
            <a:fld id="{81D60167-4931-47E6-BA6A-407CBD079E47}" type="slidenum">
              <a:rPr lang="en-US" smtClean="0"/>
              <a:t>26</a:t>
            </a:fld>
            <a:endParaRPr lang="en-US" dirty="0"/>
          </a:p>
        </p:txBody>
      </p:sp>
      <p:sp>
        <p:nvSpPr>
          <p:cNvPr id="3" name="object 5"/>
          <p:cNvSpPr/>
          <p:nvPr/>
        </p:nvSpPr>
        <p:spPr>
          <a:xfrm>
            <a:off x="8787146" y="990600"/>
            <a:ext cx="4901183" cy="6147803"/>
          </a:xfrm>
          <a:prstGeom prst="rect">
            <a:avLst/>
          </a:prstGeom>
          <a:blipFill>
            <a:blip r:embed="rId3" cstate="print"/>
            <a:stretch>
              <a:fillRect/>
            </a:stretch>
          </a:blipFill>
        </p:spPr>
        <p:txBody>
          <a:bodyPr wrap="square" lIns="0" tIns="0" rIns="0" bIns="0" rtlCol="0"/>
          <a:lstStyle/>
          <a:p>
            <a:endParaRPr/>
          </a:p>
        </p:txBody>
      </p:sp>
      <p:sp>
        <p:nvSpPr>
          <p:cNvPr id="5" name="object 4"/>
          <p:cNvSpPr txBox="1"/>
          <p:nvPr/>
        </p:nvSpPr>
        <p:spPr>
          <a:xfrm>
            <a:off x="914400" y="2057400"/>
            <a:ext cx="6684645" cy="4540250"/>
          </a:xfrm>
          <a:prstGeom prst="rect">
            <a:avLst/>
          </a:prstGeom>
        </p:spPr>
        <p:txBody>
          <a:bodyPr vert="horz" wrap="square" lIns="0" tIns="0" rIns="0" bIns="0" rtlCol="0">
            <a:spAutoFit/>
          </a:bodyPr>
          <a:lstStyle/>
          <a:p>
            <a:pPr marL="12700" marR="100965">
              <a:lnSpc>
                <a:spcPct val="100000"/>
              </a:lnSpc>
            </a:pPr>
            <a:r>
              <a:rPr sz="2000" dirty="0">
                <a:solidFill>
                  <a:srgbClr val="4C4C4C"/>
                </a:solidFill>
                <a:latin typeface="Arial"/>
                <a:cs typeface="Arial"/>
              </a:rPr>
              <a:t>Lesbian, </a:t>
            </a:r>
            <a:r>
              <a:rPr sz="2000" spc="-40" dirty="0">
                <a:solidFill>
                  <a:srgbClr val="4C4C4C"/>
                </a:solidFill>
                <a:latin typeface="Arial"/>
                <a:cs typeface="Arial"/>
              </a:rPr>
              <a:t>gay, </a:t>
            </a:r>
            <a:r>
              <a:rPr sz="2000" dirty="0">
                <a:solidFill>
                  <a:srgbClr val="4C4C4C"/>
                </a:solidFill>
                <a:latin typeface="Arial"/>
                <a:cs typeface="Arial"/>
              </a:rPr>
              <a:t>bisexual and transgender people</a:t>
            </a:r>
            <a:r>
              <a:rPr sz="2000" spc="-155" dirty="0">
                <a:solidFill>
                  <a:srgbClr val="4C4C4C"/>
                </a:solidFill>
                <a:latin typeface="Arial"/>
                <a:cs typeface="Arial"/>
              </a:rPr>
              <a:t> </a:t>
            </a:r>
            <a:r>
              <a:rPr sz="2000" dirty="0">
                <a:solidFill>
                  <a:srgbClr val="4C4C4C"/>
                </a:solidFill>
                <a:latin typeface="Arial"/>
                <a:cs typeface="Arial"/>
              </a:rPr>
              <a:t>experience  </a:t>
            </a:r>
            <a:r>
              <a:rPr sz="2000" spc="-5" dirty="0">
                <a:solidFill>
                  <a:srgbClr val="4C4C4C"/>
                </a:solidFill>
                <a:latin typeface="Arial"/>
                <a:cs typeface="Arial"/>
              </a:rPr>
              <a:t>disparities in </a:t>
            </a:r>
            <a:r>
              <a:rPr sz="2000" dirty="0">
                <a:solidFill>
                  <a:srgbClr val="4C4C4C"/>
                </a:solidFill>
                <a:latin typeface="Arial"/>
                <a:cs typeface="Arial"/>
              </a:rPr>
              <a:t>health care risk, access and outcomes, such  as:</a:t>
            </a:r>
            <a:endParaRPr sz="2000" dirty="0">
              <a:latin typeface="Arial"/>
              <a:cs typeface="Arial"/>
            </a:endParaRPr>
          </a:p>
          <a:p>
            <a:pPr marL="478790" marR="149225" indent="-233045">
              <a:lnSpc>
                <a:spcPct val="100000"/>
              </a:lnSpc>
              <a:spcBef>
                <a:spcPts val="509"/>
              </a:spcBef>
              <a:buClr>
                <a:srgbClr val="00567E"/>
              </a:buClr>
              <a:buChar char="•"/>
              <a:tabLst>
                <a:tab pos="478790" algn="l"/>
                <a:tab pos="479425" algn="l"/>
              </a:tabLst>
            </a:pPr>
            <a:r>
              <a:rPr sz="1800" spc="-5" dirty="0">
                <a:solidFill>
                  <a:srgbClr val="4C4C4C"/>
                </a:solidFill>
                <a:latin typeface="Arial"/>
                <a:cs typeface="Arial"/>
              </a:rPr>
              <a:t>LGBT </a:t>
            </a:r>
            <a:r>
              <a:rPr sz="1800" spc="-10" dirty="0">
                <a:solidFill>
                  <a:srgbClr val="4C4C4C"/>
                </a:solidFill>
                <a:latin typeface="Arial"/>
                <a:cs typeface="Arial"/>
              </a:rPr>
              <a:t>individuals experience higher </a:t>
            </a:r>
            <a:r>
              <a:rPr sz="1800" spc="-5" dirty="0">
                <a:solidFill>
                  <a:srgbClr val="4C4C4C"/>
                </a:solidFill>
                <a:latin typeface="Arial"/>
                <a:cs typeface="Arial"/>
              </a:rPr>
              <a:t>rates of </a:t>
            </a:r>
            <a:r>
              <a:rPr sz="1800" spc="-10" dirty="0">
                <a:solidFill>
                  <a:srgbClr val="4C4C4C"/>
                </a:solidFill>
                <a:latin typeface="Arial"/>
                <a:cs typeface="Arial"/>
              </a:rPr>
              <a:t>suicide, anxiety  disorders and </a:t>
            </a:r>
            <a:r>
              <a:rPr sz="1800" spc="-5" dirty="0">
                <a:solidFill>
                  <a:srgbClr val="4C4C4C"/>
                </a:solidFill>
                <a:latin typeface="Arial"/>
                <a:cs typeface="Arial"/>
              </a:rPr>
              <a:t>substance </a:t>
            </a:r>
            <a:r>
              <a:rPr sz="1800" spc="-10" dirty="0">
                <a:solidFill>
                  <a:srgbClr val="4C4C4C"/>
                </a:solidFill>
                <a:latin typeface="Arial"/>
                <a:cs typeface="Arial"/>
              </a:rPr>
              <a:t>abuse than </a:t>
            </a:r>
            <a:r>
              <a:rPr sz="1800" spc="-5" dirty="0">
                <a:solidFill>
                  <a:srgbClr val="4C4C4C"/>
                </a:solidFill>
                <a:latin typeface="Arial"/>
                <a:cs typeface="Arial"/>
              </a:rPr>
              <a:t>the </a:t>
            </a:r>
            <a:r>
              <a:rPr sz="1800" spc="-10" dirty="0">
                <a:solidFill>
                  <a:srgbClr val="4C4C4C"/>
                </a:solidFill>
                <a:latin typeface="Arial"/>
                <a:cs typeface="Arial"/>
              </a:rPr>
              <a:t>general</a:t>
            </a:r>
            <a:r>
              <a:rPr sz="1800" spc="140" dirty="0">
                <a:solidFill>
                  <a:srgbClr val="4C4C4C"/>
                </a:solidFill>
                <a:latin typeface="Arial"/>
                <a:cs typeface="Arial"/>
              </a:rPr>
              <a:t> </a:t>
            </a:r>
            <a:r>
              <a:rPr sz="1800" spc="-10" dirty="0">
                <a:solidFill>
                  <a:srgbClr val="4C4C4C"/>
                </a:solidFill>
                <a:latin typeface="Arial"/>
                <a:cs typeface="Arial"/>
              </a:rPr>
              <a:t>public</a:t>
            </a:r>
            <a:endParaRPr sz="1800" dirty="0">
              <a:latin typeface="Arial"/>
              <a:cs typeface="Arial"/>
            </a:endParaRPr>
          </a:p>
          <a:p>
            <a:pPr marL="478790" marR="147955" indent="-233045">
              <a:lnSpc>
                <a:spcPct val="100000"/>
              </a:lnSpc>
              <a:spcBef>
                <a:spcPts val="490"/>
              </a:spcBef>
              <a:buClr>
                <a:srgbClr val="00567E"/>
              </a:buClr>
              <a:buChar char="•"/>
              <a:tabLst>
                <a:tab pos="478790" algn="l"/>
                <a:tab pos="479425" algn="l"/>
              </a:tabLst>
            </a:pPr>
            <a:r>
              <a:rPr sz="1800" spc="-5" dirty="0">
                <a:solidFill>
                  <a:srgbClr val="4C4C4C"/>
                </a:solidFill>
                <a:latin typeface="Arial"/>
                <a:cs typeface="Arial"/>
              </a:rPr>
              <a:t>LGBT </a:t>
            </a:r>
            <a:r>
              <a:rPr sz="1800" spc="-10" dirty="0">
                <a:solidFill>
                  <a:srgbClr val="4C4C4C"/>
                </a:solidFill>
                <a:latin typeface="Arial"/>
                <a:cs typeface="Arial"/>
              </a:rPr>
              <a:t>people </a:t>
            </a:r>
            <a:r>
              <a:rPr sz="1800" spc="-5" dirty="0">
                <a:solidFill>
                  <a:srgbClr val="4C4C4C"/>
                </a:solidFill>
                <a:latin typeface="Arial"/>
                <a:cs typeface="Arial"/>
              </a:rPr>
              <a:t>are more likely </a:t>
            </a:r>
            <a:r>
              <a:rPr sz="1800" dirty="0">
                <a:solidFill>
                  <a:srgbClr val="4C4C4C"/>
                </a:solidFill>
                <a:latin typeface="Arial"/>
                <a:cs typeface="Arial"/>
              </a:rPr>
              <a:t>to </a:t>
            </a:r>
            <a:r>
              <a:rPr sz="1800" spc="-10" dirty="0">
                <a:solidFill>
                  <a:srgbClr val="4C4C4C"/>
                </a:solidFill>
                <a:latin typeface="Arial"/>
                <a:cs typeface="Arial"/>
              </a:rPr>
              <a:t>be uninsured, delay medical  </a:t>
            </a:r>
            <a:r>
              <a:rPr sz="1800" spc="-5" dirty="0">
                <a:solidFill>
                  <a:srgbClr val="4C4C4C"/>
                </a:solidFill>
                <a:latin typeface="Arial"/>
                <a:cs typeface="Arial"/>
              </a:rPr>
              <a:t>care </a:t>
            </a:r>
            <a:r>
              <a:rPr sz="1800" spc="-10" dirty="0">
                <a:solidFill>
                  <a:srgbClr val="4C4C4C"/>
                </a:solidFill>
                <a:latin typeface="Arial"/>
                <a:cs typeface="Arial"/>
              </a:rPr>
              <a:t>and </a:t>
            </a:r>
            <a:r>
              <a:rPr sz="1800" spc="-5" dirty="0">
                <a:solidFill>
                  <a:srgbClr val="4C4C4C"/>
                </a:solidFill>
                <a:latin typeface="Arial"/>
                <a:cs typeface="Arial"/>
              </a:rPr>
              <a:t>rely </a:t>
            </a:r>
            <a:r>
              <a:rPr sz="1800" spc="-10" dirty="0">
                <a:solidFill>
                  <a:srgbClr val="4C4C4C"/>
                </a:solidFill>
                <a:latin typeface="Arial"/>
                <a:cs typeface="Arial"/>
              </a:rPr>
              <a:t>on emergency departments </a:t>
            </a:r>
            <a:r>
              <a:rPr sz="1800" spc="-5" dirty="0">
                <a:solidFill>
                  <a:srgbClr val="4C4C4C"/>
                </a:solidFill>
                <a:latin typeface="Arial"/>
                <a:cs typeface="Arial"/>
              </a:rPr>
              <a:t>for </a:t>
            </a:r>
            <a:r>
              <a:rPr sz="1800" spc="-10" dirty="0">
                <a:solidFill>
                  <a:srgbClr val="4C4C4C"/>
                </a:solidFill>
                <a:latin typeface="Arial"/>
                <a:cs typeface="Arial"/>
              </a:rPr>
              <a:t>medical</a:t>
            </a:r>
            <a:r>
              <a:rPr sz="1800" spc="175" dirty="0">
                <a:solidFill>
                  <a:srgbClr val="4C4C4C"/>
                </a:solidFill>
                <a:latin typeface="Arial"/>
                <a:cs typeface="Arial"/>
              </a:rPr>
              <a:t> </a:t>
            </a:r>
            <a:r>
              <a:rPr sz="1800" spc="-5" dirty="0">
                <a:solidFill>
                  <a:srgbClr val="4C4C4C"/>
                </a:solidFill>
                <a:latin typeface="Arial"/>
                <a:cs typeface="Arial"/>
              </a:rPr>
              <a:t>care</a:t>
            </a:r>
            <a:endParaRPr sz="1800" dirty="0">
              <a:latin typeface="Arial"/>
              <a:cs typeface="Arial"/>
            </a:endParaRPr>
          </a:p>
          <a:p>
            <a:pPr marL="478790" marR="397510" indent="-233045">
              <a:lnSpc>
                <a:spcPct val="100000"/>
              </a:lnSpc>
              <a:spcBef>
                <a:spcPts val="500"/>
              </a:spcBef>
              <a:buClr>
                <a:srgbClr val="00567E"/>
              </a:buClr>
              <a:buChar char="•"/>
              <a:tabLst>
                <a:tab pos="478790" algn="l"/>
                <a:tab pos="479425" algn="l"/>
              </a:tabLst>
            </a:pPr>
            <a:r>
              <a:rPr sz="1800" spc="-10" dirty="0">
                <a:solidFill>
                  <a:srgbClr val="4C4C4C"/>
                </a:solidFill>
                <a:latin typeface="Arial"/>
                <a:cs typeface="Arial"/>
              </a:rPr>
              <a:t>Nearly 20% </a:t>
            </a:r>
            <a:r>
              <a:rPr sz="1800" spc="-5" dirty="0">
                <a:solidFill>
                  <a:srgbClr val="4C4C4C"/>
                </a:solidFill>
                <a:latin typeface="Arial"/>
                <a:cs typeface="Arial"/>
              </a:rPr>
              <a:t>of </a:t>
            </a:r>
            <a:r>
              <a:rPr sz="1800" spc="-10" dirty="0">
                <a:solidFill>
                  <a:srgbClr val="4C4C4C"/>
                </a:solidFill>
                <a:latin typeface="Arial"/>
                <a:cs typeface="Arial"/>
              </a:rPr>
              <a:t>transgender individuals have been refused  health </a:t>
            </a:r>
            <a:r>
              <a:rPr sz="1800" spc="-5" dirty="0">
                <a:solidFill>
                  <a:srgbClr val="4C4C4C"/>
                </a:solidFill>
                <a:latin typeface="Arial"/>
                <a:cs typeface="Arial"/>
              </a:rPr>
              <a:t>care </a:t>
            </a:r>
            <a:r>
              <a:rPr sz="1800" spc="-10" dirty="0">
                <a:solidFill>
                  <a:srgbClr val="4C4C4C"/>
                </a:solidFill>
                <a:latin typeface="Arial"/>
                <a:cs typeface="Arial"/>
              </a:rPr>
              <a:t>and nearly 30% have been harassed </a:t>
            </a:r>
            <a:r>
              <a:rPr sz="1800" spc="-15" dirty="0">
                <a:solidFill>
                  <a:srgbClr val="4C4C4C"/>
                </a:solidFill>
                <a:latin typeface="Arial"/>
                <a:cs typeface="Arial"/>
              </a:rPr>
              <a:t>by  </a:t>
            </a:r>
            <a:r>
              <a:rPr sz="1800" spc="-10" dirty="0">
                <a:solidFill>
                  <a:srgbClr val="4C4C4C"/>
                </a:solidFill>
                <a:latin typeface="Arial"/>
                <a:cs typeface="Arial"/>
              </a:rPr>
              <a:t>healthcare</a:t>
            </a:r>
            <a:r>
              <a:rPr sz="1800" spc="5" dirty="0">
                <a:solidFill>
                  <a:srgbClr val="4C4C4C"/>
                </a:solidFill>
                <a:latin typeface="Arial"/>
                <a:cs typeface="Arial"/>
              </a:rPr>
              <a:t> </a:t>
            </a:r>
            <a:r>
              <a:rPr sz="1800" spc="-10" dirty="0">
                <a:solidFill>
                  <a:srgbClr val="4C4C4C"/>
                </a:solidFill>
                <a:latin typeface="Arial"/>
                <a:cs typeface="Arial"/>
              </a:rPr>
              <a:t>providers</a:t>
            </a:r>
            <a:endParaRPr sz="1800" dirty="0">
              <a:latin typeface="Arial"/>
              <a:cs typeface="Arial"/>
            </a:endParaRPr>
          </a:p>
          <a:p>
            <a:pPr marL="478790" marR="616585" indent="-233045">
              <a:lnSpc>
                <a:spcPct val="100000"/>
              </a:lnSpc>
              <a:spcBef>
                <a:spcPts val="500"/>
              </a:spcBef>
              <a:buClr>
                <a:srgbClr val="00567E"/>
              </a:buClr>
              <a:buChar char="•"/>
              <a:tabLst>
                <a:tab pos="478790" algn="l"/>
                <a:tab pos="479425" algn="l"/>
              </a:tabLst>
            </a:pPr>
            <a:r>
              <a:rPr sz="1800" spc="-5" dirty="0">
                <a:solidFill>
                  <a:srgbClr val="4C4C4C"/>
                </a:solidFill>
                <a:latin typeface="Arial"/>
                <a:cs typeface="Arial"/>
              </a:rPr>
              <a:t>LGBT </a:t>
            </a:r>
            <a:r>
              <a:rPr sz="1800" spc="-10" dirty="0">
                <a:solidFill>
                  <a:srgbClr val="4C4C4C"/>
                </a:solidFill>
                <a:latin typeface="Arial"/>
                <a:cs typeface="Arial"/>
              </a:rPr>
              <a:t>people </a:t>
            </a:r>
            <a:r>
              <a:rPr sz="1800" spc="-5" dirty="0">
                <a:solidFill>
                  <a:srgbClr val="4C4C4C"/>
                </a:solidFill>
                <a:latin typeface="Arial"/>
                <a:cs typeface="Arial"/>
              </a:rPr>
              <a:t>are more </a:t>
            </a:r>
            <a:r>
              <a:rPr sz="1800" spc="-10" dirty="0">
                <a:solidFill>
                  <a:srgbClr val="4C4C4C"/>
                </a:solidFill>
                <a:latin typeface="Arial"/>
                <a:cs typeface="Arial"/>
              </a:rPr>
              <a:t>frequently </a:t>
            </a:r>
            <a:r>
              <a:rPr sz="1800" spc="-5" dirty="0">
                <a:solidFill>
                  <a:srgbClr val="4C4C4C"/>
                </a:solidFill>
                <a:latin typeface="Arial"/>
                <a:cs typeface="Arial"/>
              </a:rPr>
              <a:t>the targets of stigma,  discrimination </a:t>
            </a:r>
            <a:r>
              <a:rPr sz="1800" spc="-10" dirty="0">
                <a:solidFill>
                  <a:srgbClr val="4C4C4C"/>
                </a:solidFill>
                <a:latin typeface="Arial"/>
                <a:cs typeface="Arial"/>
              </a:rPr>
              <a:t>and violence</a:t>
            </a:r>
            <a:endParaRPr sz="1800" dirty="0">
              <a:latin typeface="Arial"/>
              <a:cs typeface="Arial"/>
            </a:endParaRPr>
          </a:p>
          <a:p>
            <a:pPr marL="478790" marR="5080" indent="-233045">
              <a:lnSpc>
                <a:spcPct val="100000"/>
              </a:lnSpc>
              <a:spcBef>
                <a:spcPts val="490"/>
              </a:spcBef>
              <a:buClr>
                <a:srgbClr val="00567E"/>
              </a:buClr>
              <a:buChar char="•"/>
              <a:tabLst>
                <a:tab pos="478790" algn="l"/>
                <a:tab pos="479425" algn="l"/>
              </a:tabLst>
            </a:pPr>
            <a:r>
              <a:rPr sz="1800" spc="-5" dirty="0">
                <a:solidFill>
                  <a:srgbClr val="4C4C4C"/>
                </a:solidFill>
                <a:latin typeface="Arial"/>
                <a:cs typeface="Arial"/>
              </a:rPr>
              <a:t>LGBT </a:t>
            </a:r>
            <a:r>
              <a:rPr sz="1800" spc="-10" dirty="0">
                <a:solidFill>
                  <a:srgbClr val="4C4C4C"/>
                </a:solidFill>
                <a:latin typeface="Arial"/>
                <a:cs typeface="Arial"/>
              </a:rPr>
              <a:t>youth have </a:t>
            </a:r>
            <a:r>
              <a:rPr sz="1800" spc="-5" dirty="0">
                <a:solidFill>
                  <a:srgbClr val="4C4C4C"/>
                </a:solidFill>
                <a:latin typeface="Arial"/>
                <a:cs typeface="Arial"/>
              </a:rPr>
              <a:t>a four-fold </a:t>
            </a:r>
            <a:r>
              <a:rPr sz="1800" spc="-10" dirty="0">
                <a:solidFill>
                  <a:srgbClr val="4C4C4C"/>
                </a:solidFill>
                <a:latin typeface="Arial"/>
                <a:cs typeface="Arial"/>
              </a:rPr>
              <a:t>higher </a:t>
            </a:r>
            <a:r>
              <a:rPr sz="1800" spc="-5" dirty="0">
                <a:solidFill>
                  <a:srgbClr val="4C4C4C"/>
                </a:solidFill>
                <a:latin typeface="Arial"/>
                <a:cs typeface="Arial"/>
              </a:rPr>
              <a:t>rate of </a:t>
            </a:r>
            <a:r>
              <a:rPr sz="1800" spc="-10" dirty="0">
                <a:solidFill>
                  <a:srgbClr val="4C4C4C"/>
                </a:solidFill>
                <a:latin typeface="Arial"/>
                <a:cs typeface="Arial"/>
              </a:rPr>
              <a:t>assault or </a:t>
            </a:r>
            <a:r>
              <a:rPr sz="1800" spc="-5" dirty="0">
                <a:solidFill>
                  <a:srgbClr val="4C4C4C"/>
                </a:solidFill>
                <a:latin typeface="Arial"/>
                <a:cs typeface="Arial"/>
              </a:rPr>
              <a:t>threats  of </a:t>
            </a:r>
            <a:r>
              <a:rPr sz="1800" spc="-10" dirty="0">
                <a:solidFill>
                  <a:srgbClr val="4C4C4C"/>
                </a:solidFill>
                <a:latin typeface="Arial"/>
                <a:cs typeface="Arial"/>
              </a:rPr>
              <a:t>assault </a:t>
            </a:r>
            <a:r>
              <a:rPr sz="1800" spc="-15" dirty="0">
                <a:solidFill>
                  <a:srgbClr val="4C4C4C"/>
                </a:solidFill>
                <a:latin typeface="Arial"/>
                <a:cs typeface="Arial"/>
              </a:rPr>
              <a:t>with </a:t>
            </a:r>
            <a:r>
              <a:rPr sz="1800" spc="-5" dirty="0">
                <a:solidFill>
                  <a:srgbClr val="4C4C4C"/>
                </a:solidFill>
                <a:latin typeface="Arial"/>
                <a:cs typeface="Arial"/>
              </a:rPr>
              <a:t>a </a:t>
            </a:r>
            <a:r>
              <a:rPr sz="1800" spc="-15" dirty="0">
                <a:solidFill>
                  <a:srgbClr val="4C4C4C"/>
                </a:solidFill>
                <a:latin typeface="Arial"/>
                <a:cs typeface="Arial"/>
              </a:rPr>
              <a:t>weapon </a:t>
            </a:r>
            <a:r>
              <a:rPr sz="1800" spc="-10" dirty="0">
                <a:solidFill>
                  <a:srgbClr val="4C4C4C"/>
                </a:solidFill>
                <a:latin typeface="Arial"/>
                <a:cs typeface="Arial"/>
              </a:rPr>
              <a:t>and </a:t>
            </a:r>
            <a:r>
              <a:rPr sz="1800" spc="-5" dirty="0">
                <a:solidFill>
                  <a:srgbClr val="4C4C4C"/>
                </a:solidFill>
                <a:latin typeface="Arial"/>
                <a:cs typeface="Arial"/>
              </a:rPr>
              <a:t>a three-fold </a:t>
            </a:r>
            <a:r>
              <a:rPr sz="1800" spc="-10" dirty="0">
                <a:solidFill>
                  <a:srgbClr val="4C4C4C"/>
                </a:solidFill>
                <a:latin typeface="Arial"/>
                <a:cs typeface="Arial"/>
              </a:rPr>
              <a:t>higher </a:t>
            </a:r>
            <a:r>
              <a:rPr sz="1800" spc="-5" dirty="0">
                <a:solidFill>
                  <a:srgbClr val="4C4C4C"/>
                </a:solidFill>
                <a:latin typeface="Arial"/>
                <a:cs typeface="Arial"/>
              </a:rPr>
              <a:t>rate of </a:t>
            </a:r>
            <a:r>
              <a:rPr sz="1800" spc="-10" dirty="0">
                <a:solidFill>
                  <a:srgbClr val="4C4C4C"/>
                </a:solidFill>
                <a:latin typeface="Arial"/>
                <a:cs typeface="Arial"/>
              </a:rPr>
              <a:t>being  involved </a:t>
            </a:r>
            <a:r>
              <a:rPr sz="1800" spc="-5" dirty="0">
                <a:solidFill>
                  <a:srgbClr val="4C4C4C"/>
                </a:solidFill>
                <a:latin typeface="Arial"/>
                <a:cs typeface="Arial"/>
              </a:rPr>
              <a:t>in a fight </a:t>
            </a:r>
            <a:r>
              <a:rPr sz="1800" spc="-10" dirty="0">
                <a:solidFill>
                  <a:srgbClr val="4C4C4C"/>
                </a:solidFill>
                <a:latin typeface="Arial"/>
                <a:cs typeface="Arial"/>
              </a:rPr>
              <a:t>requiring medical</a:t>
            </a:r>
            <a:r>
              <a:rPr sz="1800" spc="135" dirty="0">
                <a:solidFill>
                  <a:srgbClr val="4C4C4C"/>
                </a:solidFill>
                <a:latin typeface="Arial"/>
                <a:cs typeface="Arial"/>
              </a:rPr>
              <a:t> </a:t>
            </a:r>
            <a:r>
              <a:rPr sz="1800" spc="-10" dirty="0">
                <a:solidFill>
                  <a:srgbClr val="4C4C4C"/>
                </a:solidFill>
                <a:latin typeface="Arial"/>
                <a:cs typeface="Arial"/>
              </a:rPr>
              <a:t>treatment</a:t>
            </a:r>
            <a:endParaRPr sz="1800" dirty="0">
              <a:latin typeface="Arial"/>
              <a:cs typeface="Arial"/>
            </a:endParaRPr>
          </a:p>
        </p:txBody>
      </p:sp>
      <p:sp>
        <p:nvSpPr>
          <p:cNvPr id="6" name="object 3"/>
          <p:cNvSpPr txBox="1">
            <a:spLocks noGrp="1"/>
          </p:cNvSpPr>
          <p:nvPr>
            <p:ph type="title"/>
          </p:nvPr>
        </p:nvSpPr>
        <p:spPr>
          <a:xfrm>
            <a:off x="950976" y="1014984"/>
            <a:ext cx="7264273" cy="492443"/>
          </a:xfrm>
          <a:prstGeom prst="rect">
            <a:avLst/>
          </a:prstGeom>
        </p:spPr>
        <p:txBody>
          <a:bodyPr vert="horz" wrap="square" lIns="0" tIns="0" rIns="0" bIns="0" rtlCol="0">
            <a:spAutoFit/>
          </a:bodyPr>
          <a:lstStyle/>
          <a:p>
            <a:pPr marL="12700">
              <a:lnSpc>
                <a:spcPct val="100000"/>
              </a:lnSpc>
            </a:pPr>
            <a:r>
              <a:rPr b="1" spc="-5" dirty="0">
                <a:solidFill>
                  <a:srgbClr val="00609C"/>
                </a:solidFill>
              </a:rPr>
              <a:t>LGBT Health &amp; Social</a:t>
            </a:r>
            <a:r>
              <a:rPr b="1" spc="-40" dirty="0">
                <a:solidFill>
                  <a:srgbClr val="00609C"/>
                </a:solidFill>
              </a:rPr>
              <a:t> </a:t>
            </a:r>
            <a:r>
              <a:rPr b="1" spc="-5" dirty="0">
                <a:solidFill>
                  <a:srgbClr val="00609C"/>
                </a:solidFill>
              </a:rPr>
              <a:t>Disparities</a:t>
            </a:r>
          </a:p>
        </p:txBody>
      </p:sp>
    </p:spTree>
    <p:extLst>
      <p:ext uri="{BB962C8B-B14F-4D97-AF65-F5344CB8AC3E}">
        <p14:creationId xmlns:p14="http://schemas.microsoft.com/office/powerpoint/2010/main" val="10798221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7"/>
          </p:nvPr>
        </p:nvSpPr>
        <p:spPr/>
        <p:txBody>
          <a:bodyPr/>
          <a:lstStyle/>
          <a:p>
            <a:pPr marL="38100">
              <a:lnSpc>
                <a:spcPct val="100000"/>
              </a:lnSpc>
              <a:spcBef>
                <a:spcPts val="25"/>
              </a:spcBef>
            </a:pPr>
            <a:fld id="{81D60167-4931-47E6-BA6A-407CBD079E47}" type="slidenum">
              <a:rPr lang="en-US" smtClean="0"/>
              <a:t>27</a:t>
            </a:fld>
            <a:endParaRPr lang="en-US" dirty="0"/>
          </a:p>
        </p:txBody>
      </p:sp>
      <p:sp>
        <p:nvSpPr>
          <p:cNvPr id="3" name="object 5"/>
          <p:cNvSpPr/>
          <p:nvPr/>
        </p:nvSpPr>
        <p:spPr>
          <a:xfrm>
            <a:off x="9143762" y="990600"/>
            <a:ext cx="4571999" cy="6150864"/>
          </a:xfrm>
          <a:prstGeom prst="rect">
            <a:avLst/>
          </a:prstGeom>
          <a:blipFill>
            <a:blip r:embed="rId3" cstate="print"/>
            <a:stretch>
              <a:fillRect/>
            </a:stretch>
          </a:blipFill>
        </p:spPr>
        <p:txBody>
          <a:bodyPr wrap="square" lIns="0" tIns="0" rIns="0" bIns="0" rtlCol="0"/>
          <a:lstStyle/>
          <a:p>
            <a:endParaRPr/>
          </a:p>
        </p:txBody>
      </p:sp>
      <p:sp>
        <p:nvSpPr>
          <p:cNvPr id="5" name="object 4"/>
          <p:cNvSpPr txBox="1"/>
          <p:nvPr/>
        </p:nvSpPr>
        <p:spPr>
          <a:xfrm>
            <a:off x="1143000" y="1494917"/>
            <a:ext cx="6700520" cy="5142230"/>
          </a:xfrm>
          <a:prstGeom prst="rect">
            <a:avLst/>
          </a:prstGeom>
        </p:spPr>
        <p:txBody>
          <a:bodyPr vert="horz" wrap="square" lIns="0" tIns="0" rIns="0" bIns="0" rtlCol="0">
            <a:spAutoFit/>
          </a:bodyPr>
          <a:lstStyle/>
          <a:p>
            <a:pPr marL="12700">
              <a:lnSpc>
                <a:spcPct val="100000"/>
              </a:lnSpc>
            </a:pPr>
            <a:r>
              <a:rPr sz="2200" spc="-5" dirty="0">
                <a:solidFill>
                  <a:srgbClr val="4C4C4C"/>
                </a:solidFill>
                <a:latin typeface="Arial"/>
                <a:cs typeface="Arial"/>
              </a:rPr>
              <a:t>The underlying causes of these disparities</a:t>
            </a:r>
            <a:r>
              <a:rPr sz="2200" spc="70" dirty="0">
                <a:solidFill>
                  <a:srgbClr val="4C4C4C"/>
                </a:solidFill>
                <a:latin typeface="Arial"/>
                <a:cs typeface="Arial"/>
              </a:rPr>
              <a:t> </a:t>
            </a:r>
            <a:r>
              <a:rPr sz="2200" spc="-5" dirty="0">
                <a:solidFill>
                  <a:srgbClr val="4C4C4C"/>
                </a:solidFill>
                <a:latin typeface="Arial"/>
                <a:cs typeface="Arial"/>
              </a:rPr>
              <a:t>include:</a:t>
            </a:r>
            <a:endParaRPr sz="2200" dirty="0">
              <a:latin typeface="Arial"/>
              <a:cs typeface="Arial"/>
            </a:endParaRPr>
          </a:p>
          <a:p>
            <a:pPr marL="478790" indent="-233045">
              <a:lnSpc>
                <a:spcPct val="100000"/>
              </a:lnSpc>
              <a:spcBef>
                <a:spcPts val="765"/>
              </a:spcBef>
              <a:buClr>
                <a:srgbClr val="00567E"/>
              </a:buClr>
              <a:buChar char="•"/>
              <a:tabLst>
                <a:tab pos="478790" algn="l"/>
                <a:tab pos="479425" algn="l"/>
              </a:tabLst>
            </a:pPr>
            <a:r>
              <a:rPr sz="2000" dirty="0">
                <a:solidFill>
                  <a:srgbClr val="4C4C4C"/>
                </a:solidFill>
                <a:latin typeface="Arial"/>
                <a:cs typeface="Arial"/>
              </a:rPr>
              <a:t>Lack of education and </a:t>
            </a:r>
            <a:r>
              <a:rPr sz="2000" spc="-5" dirty="0">
                <a:solidFill>
                  <a:srgbClr val="4C4C4C"/>
                </a:solidFill>
                <a:latin typeface="Arial"/>
                <a:cs typeface="Arial"/>
              </a:rPr>
              <a:t>training </a:t>
            </a:r>
            <a:r>
              <a:rPr sz="2000" dirty="0">
                <a:solidFill>
                  <a:srgbClr val="4C4C4C"/>
                </a:solidFill>
                <a:latin typeface="Arial"/>
                <a:cs typeface="Arial"/>
              </a:rPr>
              <a:t>of healthcare</a:t>
            </a:r>
            <a:r>
              <a:rPr sz="2000" spc="-180" dirty="0">
                <a:solidFill>
                  <a:srgbClr val="4C4C4C"/>
                </a:solidFill>
                <a:latin typeface="Arial"/>
                <a:cs typeface="Arial"/>
              </a:rPr>
              <a:t> </a:t>
            </a:r>
            <a:r>
              <a:rPr sz="2000" dirty="0">
                <a:solidFill>
                  <a:srgbClr val="4C4C4C"/>
                </a:solidFill>
                <a:latin typeface="Arial"/>
                <a:cs typeface="Arial"/>
              </a:rPr>
              <a:t>workers</a:t>
            </a:r>
            <a:endParaRPr sz="2000" dirty="0">
              <a:latin typeface="Arial"/>
              <a:cs typeface="Arial"/>
            </a:endParaRPr>
          </a:p>
          <a:p>
            <a:pPr marL="478790" indent="-233045">
              <a:lnSpc>
                <a:spcPct val="100000"/>
              </a:lnSpc>
              <a:spcBef>
                <a:spcPts val="730"/>
              </a:spcBef>
              <a:buClr>
                <a:srgbClr val="00567E"/>
              </a:buClr>
              <a:buChar char="•"/>
              <a:tabLst>
                <a:tab pos="478790" algn="l"/>
                <a:tab pos="479425" algn="l"/>
              </a:tabLst>
            </a:pPr>
            <a:r>
              <a:rPr sz="2000" spc="-5" dirty="0">
                <a:solidFill>
                  <a:srgbClr val="4C4C4C"/>
                </a:solidFill>
                <a:latin typeface="Arial"/>
                <a:cs typeface="Arial"/>
              </a:rPr>
              <a:t>Limited </a:t>
            </a:r>
            <a:r>
              <a:rPr sz="2000" dirty="0">
                <a:solidFill>
                  <a:srgbClr val="4C4C4C"/>
                </a:solidFill>
                <a:latin typeface="Arial"/>
                <a:cs typeface="Arial"/>
              </a:rPr>
              <a:t>clinical research on LGBT </a:t>
            </a:r>
            <a:r>
              <a:rPr sz="2000" spc="-5" dirty="0">
                <a:solidFill>
                  <a:srgbClr val="4C4C4C"/>
                </a:solidFill>
                <a:latin typeface="Arial"/>
                <a:cs typeface="Arial"/>
              </a:rPr>
              <a:t>health-related</a:t>
            </a:r>
            <a:r>
              <a:rPr sz="2000" spc="-140" dirty="0">
                <a:solidFill>
                  <a:srgbClr val="4C4C4C"/>
                </a:solidFill>
                <a:latin typeface="Arial"/>
                <a:cs typeface="Arial"/>
              </a:rPr>
              <a:t> </a:t>
            </a:r>
            <a:r>
              <a:rPr sz="2000" dirty="0">
                <a:solidFill>
                  <a:srgbClr val="4C4C4C"/>
                </a:solidFill>
                <a:latin typeface="Arial"/>
                <a:cs typeface="Arial"/>
              </a:rPr>
              <a:t>issues</a:t>
            </a:r>
            <a:endParaRPr sz="2000" dirty="0">
              <a:latin typeface="Arial"/>
              <a:cs typeface="Arial"/>
            </a:endParaRPr>
          </a:p>
          <a:p>
            <a:pPr marL="478790" indent="-233045">
              <a:lnSpc>
                <a:spcPct val="100000"/>
              </a:lnSpc>
              <a:spcBef>
                <a:spcPts val="740"/>
              </a:spcBef>
              <a:buClr>
                <a:srgbClr val="00567E"/>
              </a:buClr>
              <a:buChar char="•"/>
              <a:tabLst>
                <a:tab pos="478790" algn="l"/>
                <a:tab pos="479425" algn="l"/>
              </a:tabLst>
            </a:pPr>
            <a:r>
              <a:rPr sz="2000" dirty="0">
                <a:solidFill>
                  <a:srgbClr val="4C4C4C"/>
                </a:solidFill>
                <a:latin typeface="Arial"/>
                <a:cs typeface="Arial"/>
              </a:rPr>
              <a:t>Restricted or non-existent health</a:t>
            </a:r>
            <a:r>
              <a:rPr sz="2000" spc="-170" dirty="0">
                <a:solidFill>
                  <a:srgbClr val="4C4C4C"/>
                </a:solidFill>
                <a:latin typeface="Arial"/>
                <a:cs typeface="Arial"/>
              </a:rPr>
              <a:t> </a:t>
            </a:r>
            <a:r>
              <a:rPr sz="2000" spc="-5" dirty="0">
                <a:solidFill>
                  <a:srgbClr val="4C4C4C"/>
                </a:solidFill>
                <a:latin typeface="Arial"/>
                <a:cs typeface="Arial"/>
              </a:rPr>
              <a:t>benefits</a:t>
            </a:r>
            <a:endParaRPr sz="2000" dirty="0">
              <a:latin typeface="Arial"/>
              <a:cs typeface="Arial"/>
            </a:endParaRPr>
          </a:p>
          <a:p>
            <a:pPr marL="478790" indent="-233045">
              <a:lnSpc>
                <a:spcPct val="100000"/>
              </a:lnSpc>
              <a:spcBef>
                <a:spcPts val="740"/>
              </a:spcBef>
              <a:buClr>
                <a:srgbClr val="00567E"/>
              </a:buClr>
              <a:buChar char="•"/>
              <a:tabLst>
                <a:tab pos="478790" algn="l"/>
                <a:tab pos="479425" algn="l"/>
              </a:tabLst>
            </a:pPr>
            <a:r>
              <a:rPr sz="2000" dirty="0">
                <a:solidFill>
                  <a:srgbClr val="4C4C4C"/>
                </a:solidFill>
                <a:latin typeface="Arial"/>
                <a:cs typeface="Arial"/>
              </a:rPr>
              <a:t>Discrimination and bias </a:t>
            </a:r>
            <a:r>
              <a:rPr sz="2000" spc="-5" dirty="0">
                <a:solidFill>
                  <a:srgbClr val="4C4C4C"/>
                </a:solidFill>
                <a:latin typeface="Arial"/>
                <a:cs typeface="Arial"/>
              </a:rPr>
              <a:t>in </a:t>
            </a:r>
            <a:r>
              <a:rPr sz="2000" dirty="0">
                <a:solidFill>
                  <a:srgbClr val="4C4C4C"/>
                </a:solidFill>
                <a:latin typeface="Arial"/>
                <a:cs typeface="Arial"/>
              </a:rPr>
              <a:t>the </a:t>
            </a:r>
            <a:r>
              <a:rPr sz="2000" spc="-5" dirty="0">
                <a:solidFill>
                  <a:srgbClr val="4C4C4C"/>
                </a:solidFill>
                <a:latin typeface="Arial"/>
                <a:cs typeface="Arial"/>
              </a:rPr>
              <a:t>health </a:t>
            </a:r>
            <a:r>
              <a:rPr sz="2000" dirty="0">
                <a:solidFill>
                  <a:srgbClr val="4C4C4C"/>
                </a:solidFill>
                <a:latin typeface="Arial"/>
                <a:cs typeface="Arial"/>
              </a:rPr>
              <a:t>care</a:t>
            </a:r>
            <a:r>
              <a:rPr sz="2000" spc="-150" dirty="0">
                <a:solidFill>
                  <a:srgbClr val="4C4C4C"/>
                </a:solidFill>
                <a:latin typeface="Arial"/>
                <a:cs typeface="Arial"/>
              </a:rPr>
              <a:t> </a:t>
            </a:r>
            <a:r>
              <a:rPr sz="2000" dirty="0">
                <a:solidFill>
                  <a:srgbClr val="4C4C4C"/>
                </a:solidFill>
                <a:latin typeface="Arial"/>
                <a:cs typeface="Arial"/>
              </a:rPr>
              <a:t>system</a:t>
            </a:r>
            <a:endParaRPr sz="2000" dirty="0">
              <a:latin typeface="Arial"/>
              <a:cs typeface="Arial"/>
            </a:endParaRPr>
          </a:p>
          <a:p>
            <a:pPr>
              <a:lnSpc>
                <a:spcPct val="100000"/>
              </a:lnSpc>
              <a:buClr>
                <a:srgbClr val="00567E"/>
              </a:buClr>
              <a:buFont typeface="Arial"/>
              <a:buChar char="•"/>
            </a:pPr>
            <a:endParaRPr sz="2200" dirty="0">
              <a:latin typeface="Times New Roman"/>
              <a:cs typeface="Times New Roman"/>
            </a:endParaRPr>
          </a:p>
          <a:p>
            <a:pPr>
              <a:lnSpc>
                <a:spcPct val="100000"/>
              </a:lnSpc>
              <a:spcBef>
                <a:spcPts val="20"/>
              </a:spcBef>
              <a:buClr>
                <a:srgbClr val="00567E"/>
              </a:buClr>
              <a:buFont typeface="Arial"/>
              <a:buChar char="•"/>
            </a:pPr>
            <a:endParaRPr sz="2250" dirty="0">
              <a:latin typeface="Times New Roman"/>
              <a:cs typeface="Times New Roman"/>
            </a:endParaRPr>
          </a:p>
          <a:p>
            <a:pPr marL="12700">
              <a:lnSpc>
                <a:spcPct val="100000"/>
              </a:lnSpc>
            </a:pPr>
            <a:r>
              <a:rPr sz="2200" spc="-5" dirty="0">
                <a:solidFill>
                  <a:srgbClr val="4C4C4C"/>
                </a:solidFill>
                <a:latin typeface="Arial"/>
                <a:cs typeface="Arial"/>
              </a:rPr>
              <a:t>Disparities can be mitigated </a:t>
            </a:r>
            <a:r>
              <a:rPr sz="2200" spc="-10" dirty="0">
                <a:solidFill>
                  <a:srgbClr val="4C4C4C"/>
                </a:solidFill>
                <a:latin typeface="Arial"/>
                <a:cs typeface="Arial"/>
              </a:rPr>
              <a:t>by:</a:t>
            </a:r>
            <a:endParaRPr sz="2200" dirty="0">
              <a:latin typeface="Arial"/>
              <a:cs typeface="Arial"/>
            </a:endParaRPr>
          </a:p>
          <a:p>
            <a:pPr marL="478790" indent="-233045">
              <a:lnSpc>
                <a:spcPct val="100000"/>
              </a:lnSpc>
              <a:spcBef>
                <a:spcPts val="765"/>
              </a:spcBef>
              <a:buClr>
                <a:srgbClr val="00567E"/>
              </a:buClr>
              <a:buChar char="•"/>
              <a:tabLst>
                <a:tab pos="478790" algn="l"/>
                <a:tab pos="479425" algn="l"/>
              </a:tabLst>
            </a:pPr>
            <a:r>
              <a:rPr sz="2000" dirty="0">
                <a:solidFill>
                  <a:srgbClr val="4C4C4C"/>
                </a:solidFill>
                <a:latin typeface="Arial"/>
                <a:cs typeface="Arial"/>
              </a:rPr>
              <a:t>Education and </a:t>
            </a:r>
            <a:r>
              <a:rPr sz="2000" spc="-5" dirty="0">
                <a:solidFill>
                  <a:srgbClr val="4C4C4C"/>
                </a:solidFill>
                <a:latin typeface="Arial"/>
                <a:cs typeface="Arial"/>
              </a:rPr>
              <a:t>training </a:t>
            </a:r>
            <a:r>
              <a:rPr sz="2000" dirty="0">
                <a:solidFill>
                  <a:srgbClr val="4C4C4C"/>
                </a:solidFill>
                <a:latin typeface="Arial"/>
                <a:cs typeface="Arial"/>
              </a:rPr>
              <a:t>of </a:t>
            </a:r>
            <a:r>
              <a:rPr sz="2000" spc="-5" dirty="0">
                <a:solidFill>
                  <a:srgbClr val="4C4C4C"/>
                </a:solidFill>
                <a:latin typeface="Arial"/>
                <a:cs typeface="Arial"/>
              </a:rPr>
              <a:t>health </a:t>
            </a:r>
            <a:r>
              <a:rPr sz="2000" dirty="0">
                <a:solidFill>
                  <a:srgbClr val="4C4C4C"/>
                </a:solidFill>
                <a:latin typeface="Arial"/>
                <a:cs typeface="Arial"/>
              </a:rPr>
              <a:t>care</a:t>
            </a:r>
            <a:r>
              <a:rPr sz="2000" spc="-140" dirty="0">
                <a:solidFill>
                  <a:srgbClr val="4C4C4C"/>
                </a:solidFill>
                <a:latin typeface="Arial"/>
                <a:cs typeface="Arial"/>
              </a:rPr>
              <a:t> </a:t>
            </a:r>
            <a:r>
              <a:rPr sz="2000" dirty="0">
                <a:solidFill>
                  <a:srgbClr val="4C4C4C"/>
                </a:solidFill>
                <a:latin typeface="Arial"/>
                <a:cs typeface="Arial"/>
              </a:rPr>
              <a:t>providers</a:t>
            </a:r>
            <a:endParaRPr sz="2000" dirty="0">
              <a:latin typeface="Arial"/>
              <a:cs typeface="Arial"/>
            </a:endParaRPr>
          </a:p>
          <a:p>
            <a:pPr marL="478790" marR="189865" indent="-233045" algn="just">
              <a:lnSpc>
                <a:spcPct val="110000"/>
              </a:lnSpc>
              <a:spcBef>
                <a:spcPts val="505"/>
              </a:spcBef>
              <a:buClr>
                <a:srgbClr val="00567E"/>
              </a:buClr>
              <a:buChar char="•"/>
              <a:tabLst>
                <a:tab pos="479425" algn="l"/>
              </a:tabLst>
            </a:pPr>
            <a:r>
              <a:rPr sz="2000" spc="-5" dirty="0">
                <a:solidFill>
                  <a:srgbClr val="4C4C4C"/>
                </a:solidFill>
                <a:latin typeface="Arial"/>
                <a:cs typeface="Arial"/>
              </a:rPr>
              <a:t>Provisions </a:t>
            </a:r>
            <a:r>
              <a:rPr sz="2000" dirty="0">
                <a:solidFill>
                  <a:srgbClr val="4C4C4C"/>
                </a:solidFill>
                <a:latin typeface="Arial"/>
                <a:cs typeface="Arial"/>
              </a:rPr>
              <a:t>or </a:t>
            </a:r>
            <a:r>
              <a:rPr sz="2000" spc="-5" dirty="0">
                <a:solidFill>
                  <a:srgbClr val="4C4C4C"/>
                </a:solidFill>
                <a:latin typeface="Arial"/>
                <a:cs typeface="Arial"/>
              </a:rPr>
              <a:t>revision </a:t>
            </a:r>
            <a:r>
              <a:rPr sz="2000" dirty="0">
                <a:solidFill>
                  <a:srgbClr val="4C4C4C"/>
                </a:solidFill>
                <a:latin typeface="Arial"/>
                <a:cs typeface="Arial"/>
              </a:rPr>
              <a:t>of </a:t>
            </a:r>
            <a:r>
              <a:rPr sz="2000" spc="-5" dirty="0">
                <a:solidFill>
                  <a:srgbClr val="4C4C4C"/>
                </a:solidFill>
                <a:latin typeface="Arial"/>
                <a:cs typeface="Arial"/>
              </a:rPr>
              <a:t>benefits to </a:t>
            </a:r>
            <a:r>
              <a:rPr sz="2000" dirty="0">
                <a:solidFill>
                  <a:srgbClr val="4C4C4C"/>
                </a:solidFill>
                <a:latin typeface="Arial"/>
                <a:cs typeface="Arial"/>
              </a:rPr>
              <a:t>be consistent </a:t>
            </a:r>
            <a:r>
              <a:rPr sz="2000" spc="-5" dirty="0">
                <a:solidFill>
                  <a:srgbClr val="4C4C4C"/>
                </a:solidFill>
                <a:latin typeface="Arial"/>
                <a:cs typeface="Arial"/>
              </a:rPr>
              <a:t>with  </a:t>
            </a:r>
            <a:r>
              <a:rPr sz="2000" dirty="0">
                <a:solidFill>
                  <a:srgbClr val="4C4C4C"/>
                </a:solidFill>
                <a:latin typeface="Arial"/>
                <a:cs typeface="Arial"/>
              </a:rPr>
              <a:t>current medical evidence and meet </a:t>
            </a:r>
            <a:r>
              <a:rPr sz="2000" spc="-5" dirty="0">
                <a:solidFill>
                  <a:srgbClr val="4C4C4C"/>
                </a:solidFill>
                <a:latin typeface="Arial"/>
                <a:cs typeface="Arial"/>
              </a:rPr>
              <a:t>the </a:t>
            </a:r>
            <a:r>
              <a:rPr sz="2000" dirty="0">
                <a:solidFill>
                  <a:srgbClr val="4C4C4C"/>
                </a:solidFill>
                <a:latin typeface="Arial"/>
                <a:cs typeface="Arial"/>
              </a:rPr>
              <a:t>care needs of  LGBT</a:t>
            </a:r>
            <a:r>
              <a:rPr sz="2000" spc="-145" dirty="0">
                <a:solidFill>
                  <a:srgbClr val="4C4C4C"/>
                </a:solidFill>
                <a:latin typeface="Arial"/>
                <a:cs typeface="Arial"/>
              </a:rPr>
              <a:t> </a:t>
            </a:r>
            <a:r>
              <a:rPr sz="2000" dirty="0">
                <a:solidFill>
                  <a:srgbClr val="4C4C4C"/>
                </a:solidFill>
                <a:latin typeface="Arial"/>
                <a:cs typeface="Arial"/>
              </a:rPr>
              <a:t>people</a:t>
            </a:r>
            <a:endParaRPr sz="2000" dirty="0">
              <a:latin typeface="Arial"/>
              <a:cs typeface="Arial"/>
            </a:endParaRPr>
          </a:p>
          <a:p>
            <a:pPr marL="478790" marR="198755" indent="-233045">
              <a:lnSpc>
                <a:spcPct val="110000"/>
              </a:lnSpc>
              <a:spcBef>
                <a:spcPts val="490"/>
              </a:spcBef>
              <a:buClr>
                <a:srgbClr val="00567E"/>
              </a:buClr>
              <a:buChar char="•"/>
              <a:tabLst>
                <a:tab pos="478790" algn="l"/>
                <a:tab pos="479425" algn="l"/>
              </a:tabLst>
            </a:pPr>
            <a:r>
              <a:rPr sz="2000" dirty="0">
                <a:solidFill>
                  <a:srgbClr val="4C4C4C"/>
                </a:solidFill>
                <a:latin typeface="Arial"/>
                <a:cs typeface="Arial"/>
              </a:rPr>
              <a:t>Increasing use and </a:t>
            </a:r>
            <a:r>
              <a:rPr sz="2000" spc="-5" dirty="0">
                <a:solidFill>
                  <a:srgbClr val="4C4C4C"/>
                </a:solidFill>
                <a:latin typeface="Arial"/>
                <a:cs typeface="Arial"/>
              </a:rPr>
              <a:t>visibility </a:t>
            </a:r>
            <a:r>
              <a:rPr sz="2000" dirty="0">
                <a:solidFill>
                  <a:srgbClr val="4C4C4C"/>
                </a:solidFill>
                <a:latin typeface="Arial"/>
                <a:cs typeface="Arial"/>
              </a:rPr>
              <a:t>of education, </a:t>
            </a:r>
            <a:r>
              <a:rPr sz="2000" spc="-5" dirty="0">
                <a:solidFill>
                  <a:srgbClr val="4C4C4C"/>
                </a:solidFill>
                <a:latin typeface="Arial"/>
                <a:cs typeface="Arial"/>
              </a:rPr>
              <a:t>training </a:t>
            </a:r>
            <a:r>
              <a:rPr sz="2000" dirty="0">
                <a:solidFill>
                  <a:srgbClr val="4C4C4C"/>
                </a:solidFill>
                <a:latin typeface="Arial"/>
                <a:cs typeface="Arial"/>
              </a:rPr>
              <a:t>and  clinical resources </a:t>
            </a:r>
            <a:r>
              <a:rPr sz="2000" spc="-5" dirty="0">
                <a:solidFill>
                  <a:srgbClr val="4C4C4C"/>
                </a:solidFill>
                <a:latin typeface="Arial"/>
                <a:cs typeface="Arial"/>
              </a:rPr>
              <a:t>in the </a:t>
            </a:r>
            <a:r>
              <a:rPr sz="2000" dirty="0">
                <a:solidFill>
                  <a:srgbClr val="4C4C4C"/>
                </a:solidFill>
                <a:latin typeface="Arial"/>
                <a:cs typeface="Arial"/>
              </a:rPr>
              <a:t>general</a:t>
            </a:r>
            <a:r>
              <a:rPr sz="2000" spc="-125" dirty="0">
                <a:solidFill>
                  <a:srgbClr val="4C4C4C"/>
                </a:solidFill>
                <a:latin typeface="Arial"/>
                <a:cs typeface="Arial"/>
              </a:rPr>
              <a:t> </a:t>
            </a:r>
            <a:r>
              <a:rPr sz="2000" spc="-5" dirty="0">
                <a:solidFill>
                  <a:srgbClr val="4C4C4C"/>
                </a:solidFill>
                <a:latin typeface="Arial"/>
                <a:cs typeface="Arial"/>
              </a:rPr>
              <a:t>public</a:t>
            </a:r>
            <a:endParaRPr sz="2000" dirty="0">
              <a:latin typeface="Arial"/>
              <a:cs typeface="Arial"/>
            </a:endParaRPr>
          </a:p>
        </p:txBody>
      </p:sp>
      <p:sp>
        <p:nvSpPr>
          <p:cNvPr id="6" name="object 3"/>
          <p:cNvSpPr txBox="1">
            <a:spLocks noGrp="1"/>
          </p:cNvSpPr>
          <p:nvPr>
            <p:ph type="title"/>
          </p:nvPr>
        </p:nvSpPr>
        <p:spPr>
          <a:xfrm>
            <a:off x="990600" y="498157"/>
            <a:ext cx="7285228" cy="492443"/>
          </a:xfrm>
          <a:prstGeom prst="rect">
            <a:avLst/>
          </a:prstGeom>
        </p:spPr>
        <p:txBody>
          <a:bodyPr vert="horz" wrap="square" lIns="0" tIns="0" rIns="0" bIns="0" rtlCol="0">
            <a:spAutoFit/>
          </a:bodyPr>
          <a:lstStyle/>
          <a:p>
            <a:pPr marL="12700">
              <a:lnSpc>
                <a:spcPct val="100000"/>
              </a:lnSpc>
            </a:pPr>
            <a:r>
              <a:rPr b="1" spc="-5" dirty="0">
                <a:solidFill>
                  <a:srgbClr val="00609C"/>
                </a:solidFill>
              </a:rPr>
              <a:t>LGBT Health &amp; Social</a:t>
            </a:r>
            <a:r>
              <a:rPr b="1" spc="-40" dirty="0">
                <a:solidFill>
                  <a:srgbClr val="00609C"/>
                </a:solidFill>
              </a:rPr>
              <a:t> </a:t>
            </a:r>
            <a:r>
              <a:rPr b="1" spc="-5" dirty="0">
                <a:solidFill>
                  <a:srgbClr val="00609C"/>
                </a:solidFill>
              </a:rPr>
              <a:t>Disparities</a:t>
            </a:r>
          </a:p>
        </p:txBody>
      </p:sp>
    </p:spTree>
    <p:extLst>
      <p:ext uri="{BB962C8B-B14F-4D97-AF65-F5344CB8AC3E}">
        <p14:creationId xmlns:p14="http://schemas.microsoft.com/office/powerpoint/2010/main" val="386900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a:spLocks/>
          </p:cNvSpPr>
          <p:nvPr/>
        </p:nvSpPr>
        <p:spPr>
          <a:xfrm>
            <a:off x="2209800" y="2971800"/>
            <a:ext cx="8458200" cy="2462213"/>
          </a:xfrm>
          <a:prstGeom prst="rect">
            <a:avLst/>
          </a:prstGeom>
        </p:spPr>
        <p:txBody>
          <a:bodyPr vert="horz" wrap="square" lIns="0" tIns="0" rIns="0" bIns="0" rtlCol="0">
            <a:spAutoFit/>
          </a:bodyPr>
          <a:lstStyle>
            <a:lvl1pPr algn="l" defTabSz="1097280" rtl="0" eaLnBrk="1" latinLnBrk="0" hangingPunct="1">
              <a:lnSpc>
                <a:spcPct val="100000"/>
              </a:lnSpc>
              <a:spcBef>
                <a:spcPct val="0"/>
              </a:spcBef>
              <a:buNone/>
              <a:defRPr sz="3600" b="0" i="0" kern="1200">
                <a:solidFill>
                  <a:schemeClr val="accent1"/>
                </a:solidFill>
                <a:latin typeface="Arial" panose="020B0604020202020204" pitchFamily="34" charset="0"/>
                <a:ea typeface="+mj-ea"/>
                <a:cs typeface="Arial" panose="020B0604020202020204" pitchFamily="34" charset="0"/>
              </a:defRPr>
            </a:lvl1pPr>
          </a:lstStyle>
          <a:p>
            <a:pPr marL="12700"/>
            <a:r>
              <a:rPr lang="en-US" sz="8000" b="1" spc="-5" dirty="0">
                <a:solidFill>
                  <a:srgbClr val="00609C"/>
                </a:solidFill>
              </a:rPr>
              <a:t>Cross-Cultural</a:t>
            </a:r>
            <a:r>
              <a:rPr lang="en-US" sz="8000" b="1" spc="-10" dirty="0">
                <a:solidFill>
                  <a:srgbClr val="00609C"/>
                </a:solidFill>
              </a:rPr>
              <a:t> </a:t>
            </a:r>
            <a:r>
              <a:rPr lang="en-US" sz="8000" b="1" spc="-5" dirty="0">
                <a:solidFill>
                  <a:srgbClr val="00609C"/>
                </a:solidFill>
              </a:rPr>
              <a:t>Communication</a:t>
            </a:r>
            <a:endParaRPr lang="en-US" sz="8000" b="1" dirty="0">
              <a:solidFill>
                <a:srgbClr val="00609C"/>
              </a:solidFill>
            </a:endParaRPr>
          </a:p>
        </p:txBody>
      </p:sp>
    </p:spTree>
    <p:extLst>
      <p:ext uri="{BB962C8B-B14F-4D97-AF65-F5344CB8AC3E}">
        <p14:creationId xmlns:p14="http://schemas.microsoft.com/office/powerpoint/2010/main" val="35858879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7"/>
          </p:nvPr>
        </p:nvSpPr>
        <p:spPr/>
        <p:txBody>
          <a:bodyPr/>
          <a:lstStyle/>
          <a:p>
            <a:pPr marL="38100">
              <a:lnSpc>
                <a:spcPct val="100000"/>
              </a:lnSpc>
              <a:spcBef>
                <a:spcPts val="25"/>
              </a:spcBef>
            </a:pPr>
            <a:fld id="{81D60167-4931-47E6-BA6A-407CBD079E47}" type="slidenum">
              <a:rPr lang="en-US" smtClean="0"/>
              <a:t>29</a:t>
            </a:fld>
            <a:endParaRPr lang="en-US" dirty="0"/>
          </a:p>
        </p:txBody>
      </p:sp>
      <p:sp>
        <p:nvSpPr>
          <p:cNvPr id="3" name="object 5"/>
          <p:cNvSpPr/>
          <p:nvPr/>
        </p:nvSpPr>
        <p:spPr>
          <a:xfrm>
            <a:off x="914400" y="914400"/>
            <a:ext cx="5393436" cy="6092939"/>
          </a:xfrm>
          <a:prstGeom prst="rect">
            <a:avLst/>
          </a:prstGeom>
          <a:blipFill>
            <a:blip r:embed="rId3" cstate="print"/>
            <a:stretch>
              <a:fillRect/>
            </a:stretch>
          </a:blipFill>
        </p:spPr>
        <p:txBody>
          <a:bodyPr wrap="square" lIns="0" tIns="0" rIns="0" bIns="0" rtlCol="0"/>
          <a:lstStyle/>
          <a:p>
            <a:endParaRPr/>
          </a:p>
        </p:txBody>
      </p:sp>
      <p:sp>
        <p:nvSpPr>
          <p:cNvPr id="5" name="object 4"/>
          <p:cNvSpPr txBox="1"/>
          <p:nvPr/>
        </p:nvSpPr>
        <p:spPr>
          <a:xfrm>
            <a:off x="7010400" y="1862829"/>
            <a:ext cx="6087110" cy="4196080"/>
          </a:xfrm>
          <a:prstGeom prst="rect">
            <a:avLst/>
          </a:prstGeom>
        </p:spPr>
        <p:txBody>
          <a:bodyPr vert="horz" wrap="square" lIns="0" tIns="0" rIns="0" bIns="0" rtlCol="0">
            <a:spAutoFit/>
          </a:bodyPr>
          <a:lstStyle/>
          <a:p>
            <a:pPr marL="12700" marR="254000">
              <a:lnSpc>
                <a:spcPct val="120000"/>
              </a:lnSpc>
            </a:pPr>
            <a:r>
              <a:rPr sz="2200" spc="-5" dirty="0">
                <a:solidFill>
                  <a:srgbClr val="4C4C4C"/>
                </a:solidFill>
                <a:latin typeface="Arial"/>
                <a:cs typeface="Arial"/>
              </a:rPr>
              <a:t>When working with a wide array of people from  </a:t>
            </a:r>
            <a:r>
              <a:rPr sz="2200" spc="-10" dirty="0">
                <a:solidFill>
                  <a:srgbClr val="4C4C4C"/>
                </a:solidFill>
                <a:latin typeface="Arial"/>
                <a:cs typeface="Arial"/>
              </a:rPr>
              <a:t>different</a:t>
            </a:r>
            <a:r>
              <a:rPr sz="2200" spc="-25" dirty="0">
                <a:solidFill>
                  <a:srgbClr val="4C4C4C"/>
                </a:solidFill>
                <a:latin typeface="Arial"/>
                <a:cs typeface="Arial"/>
              </a:rPr>
              <a:t> </a:t>
            </a:r>
            <a:r>
              <a:rPr sz="2200" spc="-5" dirty="0">
                <a:solidFill>
                  <a:srgbClr val="4C4C4C"/>
                </a:solidFill>
                <a:latin typeface="Arial"/>
                <a:cs typeface="Arial"/>
              </a:rPr>
              <a:t>cultures…</a:t>
            </a:r>
            <a:endParaRPr sz="2200" dirty="0">
              <a:latin typeface="Arial"/>
              <a:cs typeface="Arial"/>
            </a:endParaRPr>
          </a:p>
          <a:p>
            <a:pPr marL="478790" indent="-233045">
              <a:lnSpc>
                <a:spcPct val="100000"/>
              </a:lnSpc>
              <a:spcBef>
                <a:spcPts val="1015"/>
              </a:spcBef>
              <a:buClr>
                <a:srgbClr val="00567E"/>
              </a:buClr>
              <a:buChar char="•"/>
              <a:tabLst>
                <a:tab pos="478790" algn="l"/>
                <a:tab pos="479425" algn="l"/>
              </a:tabLst>
            </a:pPr>
            <a:r>
              <a:rPr sz="2000" dirty="0">
                <a:solidFill>
                  <a:srgbClr val="4C4C4C"/>
                </a:solidFill>
                <a:latin typeface="Arial"/>
                <a:cs typeface="Arial"/>
              </a:rPr>
              <a:t>Have respect </a:t>
            </a:r>
            <a:r>
              <a:rPr sz="2000" spc="-5" dirty="0">
                <a:solidFill>
                  <a:srgbClr val="4C4C4C"/>
                </a:solidFill>
                <a:latin typeface="Arial"/>
                <a:cs typeface="Arial"/>
              </a:rPr>
              <a:t>for</a:t>
            </a:r>
            <a:r>
              <a:rPr sz="2000" spc="-100" dirty="0">
                <a:solidFill>
                  <a:srgbClr val="4C4C4C"/>
                </a:solidFill>
                <a:latin typeface="Arial"/>
                <a:cs typeface="Arial"/>
              </a:rPr>
              <a:t> </a:t>
            </a:r>
            <a:r>
              <a:rPr sz="2000" spc="-5" dirty="0">
                <a:solidFill>
                  <a:srgbClr val="4C4C4C"/>
                </a:solidFill>
                <a:latin typeface="Arial"/>
                <a:cs typeface="Arial"/>
              </a:rPr>
              <a:t>everyone</a:t>
            </a:r>
            <a:endParaRPr sz="2000" dirty="0">
              <a:latin typeface="Arial"/>
              <a:cs typeface="Arial"/>
            </a:endParaRPr>
          </a:p>
          <a:p>
            <a:pPr marL="478790" marR="5080" indent="-233045">
              <a:lnSpc>
                <a:spcPct val="120000"/>
              </a:lnSpc>
              <a:spcBef>
                <a:spcPts val="490"/>
              </a:spcBef>
              <a:buClr>
                <a:srgbClr val="00567E"/>
              </a:buClr>
              <a:buChar char="•"/>
              <a:tabLst>
                <a:tab pos="478790" algn="l"/>
                <a:tab pos="479425" algn="l"/>
              </a:tabLst>
            </a:pPr>
            <a:r>
              <a:rPr sz="2000" dirty="0">
                <a:solidFill>
                  <a:srgbClr val="4C4C4C"/>
                </a:solidFill>
                <a:latin typeface="Arial"/>
                <a:cs typeface="Arial"/>
              </a:rPr>
              <a:t>Have respect </a:t>
            </a:r>
            <a:r>
              <a:rPr sz="2000" spc="-5" dirty="0">
                <a:solidFill>
                  <a:srgbClr val="4C4C4C"/>
                </a:solidFill>
                <a:latin typeface="Arial"/>
                <a:cs typeface="Arial"/>
              </a:rPr>
              <a:t>for everyone’s </a:t>
            </a:r>
            <a:r>
              <a:rPr sz="2000" dirty="0">
                <a:solidFill>
                  <a:srgbClr val="4C4C4C"/>
                </a:solidFill>
                <a:latin typeface="Arial"/>
                <a:cs typeface="Arial"/>
              </a:rPr>
              <a:t>traditions, norms</a:t>
            </a:r>
            <a:r>
              <a:rPr sz="2000" spc="-204" dirty="0">
                <a:solidFill>
                  <a:srgbClr val="4C4C4C"/>
                </a:solidFill>
                <a:latin typeface="Arial"/>
                <a:cs typeface="Arial"/>
              </a:rPr>
              <a:t> </a:t>
            </a:r>
            <a:r>
              <a:rPr sz="2000" dirty="0">
                <a:solidFill>
                  <a:srgbClr val="4C4C4C"/>
                </a:solidFill>
                <a:latin typeface="Arial"/>
                <a:cs typeface="Arial"/>
              </a:rPr>
              <a:t>and  </a:t>
            </a:r>
            <a:r>
              <a:rPr sz="2000" spc="-5" dirty="0">
                <a:solidFill>
                  <a:srgbClr val="4C4C4C"/>
                </a:solidFill>
                <a:latin typeface="Arial"/>
                <a:cs typeface="Arial"/>
              </a:rPr>
              <a:t>other</a:t>
            </a:r>
            <a:r>
              <a:rPr sz="2000" spc="-90" dirty="0">
                <a:solidFill>
                  <a:srgbClr val="4C4C4C"/>
                </a:solidFill>
                <a:latin typeface="Arial"/>
                <a:cs typeface="Arial"/>
              </a:rPr>
              <a:t> </a:t>
            </a:r>
            <a:r>
              <a:rPr sz="2000" spc="-5" dirty="0">
                <a:solidFill>
                  <a:srgbClr val="4C4C4C"/>
                </a:solidFill>
                <a:latin typeface="Arial"/>
                <a:cs typeface="Arial"/>
              </a:rPr>
              <a:t>traits</a:t>
            </a:r>
            <a:endParaRPr sz="2000" dirty="0">
              <a:latin typeface="Arial"/>
              <a:cs typeface="Arial"/>
            </a:endParaRPr>
          </a:p>
          <a:p>
            <a:pPr marL="478790" indent="-233045">
              <a:lnSpc>
                <a:spcPct val="100000"/>
              </a:lnSpc>
              <a:spcBef>
                <a:spcPts val="980"/>
              </a:spcBef>
              <a:buClr>
                <a:srgbClr val="00567E"/>
              </a:buClr>
              <a:buChar char="•"/>
              <a:tabLst>
                <a:tab pos="478790" algn="l"/>
                <a:tab pos="479425" algn="l"/>
              </a:tabLst>
            </a:pPr>
            <a:r>
              <a:rPr sz="2000" spc="-5" dirty="0">
                <a:solidFill>
                  <a:srgbClr val="4C4C4C"/>
                </a:solidFill>
                <a:latin typeface="Arial"/>
                <a:cs typeface="Arial"/>
              </a:rPr>
              <a:t>Be </a:t>
            </a:r>
            <a:r>
              <a:rPr sz="2000" dirty="0">
                <a:solidFill>
                  <a:srgbClr val="4C4C4C"/>
                </a:solidFill>
                <a:latin typeface="Arial"/>
                <a:cs typeface="Arial"/>
              </a:rPr>
              <a:t>open </a:t>
            </a:r>
            <a:r>
              <a:rPr sz="2000" spc="-5" dirty="0">
                <a:solidFill>
                  <a:srgbClr val="4C4C4C"/>
                </a:solidFill>
                <a:latin typeface="Arial"/>
                <a:cs typeface="Arial"/>
              </a:rPr>
              <a:t>to </a:t>
            </a:r>
            <a:r>
              <a:rPr sz="2000" dirty="0">
                <a:solidFill>
                  <a:srgbClr val="4C4C4C"/>
                </a:solidFill>
                <a:latin typeface="Arial"/>
                <a:cs typeface="Arial"/>
              </a:rPr>
              <a:t>new</a:t>
            </a:r>
            <a:r>
              <a:rPr sz="2000" spc="-70" dirty="0">
                <a:solidFill>
                  <a:srgbClr val="4C4C4C"/>
                </a:solidFill>
                <a:latin typeface="Arial"/>
                <a:cs typeface="Arial"/>
              </a:rPr>
              <a:t> </a:t>
            </a:r>
            <a:r>
              <a:rPr sz="2000" spc="-5" dirty="0">
                <a:solidFill>
                  <a:srgbClr val="4C4C4C"/>
                </a:solidFill>
                <a:latin typeface="Arial"/>
                <a:cs typeface="Arial"/>
              </a:rPr>
              <a:t>information</a:t>
            </a:r>
            <a:endParaRPr sz="2000" dirty="0">
              <a:latin typeface="Arial"/>
              <a:cs typeface="Arial"/>
            </a:endParaRPr>
          </a:p>
          <a:p>
            <a:pPr marL="478790" indent="-233045">
              <a:lnSpc>
                <a:spcPct val="100000"/>
              </a:lnSpc>
              <a:spcBef>
                <a:spcPts val="980"/>
              </a:spcBef>
              <a:buClr>
                <a:srgbClr val="00567E"/>
              </a:buClr>
              <a:buChar char="•"/>
              <a:tabLst>
                <a:tab pos="478790" algn="l"/>
                <a:tab pos="479425" algn="l"/>
              </a:tabLst>
            </a:pPr>
            <a:r>
              <a:rPr sz="2000" spc="-15" dirty="0">
                <a:solidFill>
                  <a:srgbClr val="4C4C4C"/>
                </a:solidFill>
                <a:latin typeface="Arial"/>
                <a:cs typeface="Arial"/>
              </a:rPr>
              <a:t>Treat </a:t>
            </a:r>
            <a:r>
              <a:rPr sz="2000" dirty="0">
                <a:solidFill>
                  <a:srgbClr val="4C4C4C"/>
                </a:solidFill>
                <a:latin typeface="Arial"/>
                <a:cs typeface="Arial"/>
              </a:rPr>
              <a:t>people as</a:t>
            </a:r>
            <a:r>
              <a:rPr sz="2000" spc="-90" dirty="0">
                <a:solidFill>
                  <a:srgbClr val="4C4C4C"/>
                </a:solidFill>
                <a:latin typeface="Arial"/>
                <a:cs typeface="Arial"/>
              </a:rPr>
              <a:t> </a:t>
            </a:r>
            <a:r>
              <a:rPr sz="2000" spc="-5" dirty="0">
                <a:solidFill>
                  <a:srgbClr val="4C4C4C"/>
                </a:solidFill>
                <a:latin typeface="Arial"/>
                <a:cs typeface="Arial"/>
              </a:rPr>
              <a:t>individuals</a:t>
            </a:r>
            <a:endParaRPr sz="2000" dirty="0">
              <a:latin typeface="Arial"/>
              <a:cs typeface="Arial"/>
            </a:endParaRPr>
          </a:p>
          <a:p>
            <a:pPr marL="478790" indent="-233045">
              <a:lnSpc>
                <a:spcPct val="100000"/>
              </a:lnSpc>
              <a:spcBef>
                <a:spcPts val="969"/>
              </a:spcBef>
              <a:buClr>
                <a:srgbClr val="00567E"/>
              </a:buClr>
              <a:buChar char="•"/>
              <a:tabLst>
                <a:tab pos="478790" algn="l"/>
                <a:tab pos="479425" algn="l"/>
              </a:tabLst>
            </a:pPr>
            <a:r>
              <a:rPr sz="2000" dirty="0">
                <a:solidFill>
                  <a:srgbClr val="4C4C4C"/>
                </a:solidFill>
                <a:latin typeface="Arial"/>
                <a:cs typeface="Arial"/>
              </a:rPr>
              <a:t>Listen </a:t>
            </a:r>
            <a:r>
              <a:rPr sz="2000" spc="-5" dirty="0">
                <a:solidFill>
                  <a:srgbClr val="4C4C4C"/>
                </a:solidFill>
                <a:latin typeface="Arial"/>
                <a:cs typeface="Arial"/>
              </a:rPr>
              <a:t>with</a:t>
            </a:r>
            <a:r>
              <a:rPr sz="2000" spc="-105" dirty="0">
                <a:solidFill>
                  <a:srgbClr val="4C4C4C"/>
                </a:solidFill>
                <a:latin typeface="Arial"/>
                <a:cs typeface="Arial"/>
              </a:rPr>
              <a:t> </a:t>
            </a:r>
            <a:r>
              <a:rPr sz="2000" dirty="0">
                <a:solidFill>
                  <a:srgbClr val="4C4C4C"/>
                </a:solidFill>
                <a:latin typeface="Arial"/>
                <a:cs typeface="Arial"/>
              </a:rPr>
              <a:t>empathy</a:t>
            </a:r>
            <a:endParaRPr sz="2000" dirty="0">
              <a:latin typeface="Arial"/>
              <a:cs typeface="Arial"/>
            </a:endParaRPr>
          </a:p>
          <a:p>
            <a:pPr marL="478790" indent="-233045">
              <a:lnSpc>
                <a:spcPct val="100000"/>
              </a:lnSpc>
              <a:spcBef>
                <a:spcPts val="980"/>
              </a:spcBef>
              <a:buClr>
                <a:srgbClr val="00567E"/>
              </a:buClr>
              <a:buChar char="•"/>
              <a:tabLst>
                <a:tab pos="478790" algn="l"/>
                <a:tab pos="479425" algn="l"/>
              </a:tabLst>
            </a:pPr>
            <a:r>
              <a:rPr sz="2000" dirty="0">
                <a:solidFill>
                  <a:srgbClr val="4C4C4C"/>
                </a:solidFill>
                <a:latin typeface="Arial"/>
                <a:cs typeface="Arial"/>
              </a:rPr>
              <a:t>Keep biases </a:t>
            </a:r>
            <a:r>
              <a:rPr sz="2000" spc="-5" dirty="0">
                <a:solidFill>
                  <a:srgbClr val="4C4C4C"/>
                </a:solidFill>
                <a:latin typeface="Arial"/>
                <a:cs typeface="Arial"/>
              </a:rPr>
              <a:t>in</a:t>
            </a:r>
            <a:r>
              <a:rPr sz="2000" spc="-90" dirty="0">
                <a:solidFill>
                  <a:srgbClr val="4C4C4C"/>
                </a:solidFill>
                <a:latin typeface="Arial"/>
                <a:cs typeface="Arial"/>
              </a:rPr>
              <a:t> </a:t>
            </a:r>
            <a:r>
              <a:rPr sz="2000" dirty="0">
                <a:solidFill>
                  <a:srgbClr val="4C4C4C"/>
                </a:solidFill>
                <a:latin typeface="Arial"/>
                <a:cs typeface="Arial"/>
              </a:rPr>
              <a:t>check</a:t>
            </a:r>
            <a:endParaRPr sz="2000" dirty="0">
              <a:latin typeface="Arial"/>
              <a:cs typeface="Arial"/>
            </a:endParaRPr>
          </a:p>
          <a:p>
            <a:pPr marL="478790" indent="-233045">
              <a:lnSpc>
                <a:spcPct val="100000"/>
              </a:lnSpc>
              <a:spcBef>
                <a:spcPts val="980"/>
              </a:spcBef>
              <a:buClr>
                <a:srgbClr val="00567E"/>
              </a:buClr>
              <a:buChar char="•"/>
              <a:tabLst>
                <a:tab pos="478790" algn="l"/>
                <a:tab pos="479425" algn="l"/>
              </a:tabLst>
            </a:pPr>
            <a:r>
              <a:rPr sz="2000" dirty="0">
                <a:solidFill>
                  <a:srgbClr val="4C4C4C"/>
                </a:solidFill>
                <a:latin typeface="Arial"/>
                <a:cs typeface="Arial"/>
              </a:rPr>
              <a:t>Accept</a:t>
            </a:r>
            <a:r>
              <a:rPr sz="2000" spc="-75" dirty="0">
                <a:solidFill>
                  <a:srgbClr val="4C4C4C"/>
                </a:solidFill>
                <a:latin typeface="Arial"/>
                <a:cs typeface="Arial"/>
              </a:rPr>
              <a:t> </a:t>
            </a:r>
            <a:r>
              <a:rPr sz="2000" spc="-5" dirty="0">
                <a:solidFill>
                  <a:srgbClr val="4C4C4C"/>
                </a:solidFill>
                <a:latin typeface="Arial"/>
                <a:cs typeface="Arial"/>
              </a:rPr>
              <a:t>ambiguities</a:t>
            </a:r>
            <a:endParaRPr sz="2000" dirty="0">
              <a:latin typeface="Arial"/>
              <a:cs typeface="Arial"/>
            </a:endParaRPr>
          </a:p>
        </p:txBody>
      </p:sp>
      <p:sp>
        <p:nvSpPr>
          <p:cNvPr id="6" name="object 3"/>
          <p:cNvSpPr txBox="1">
            <a:spLocks noGrp="1"/>
          </p:cNvSpPr>
          <p:nvPr>
            <p:ph type="title"/>
          </p:nvPr>
        </p:nvSpPr>
        <p:spPr>
          <a:xfrm>
            <a:off x="6781800" y="990600"/>
            <a:ext cx="7162800" cy="492443"/>
          </a:xfrm>
          <a:prstGeom prst="rect">
            <a:avLst/>
          </a:prstGeom>
        </p:spPr>
        <p:txBody>
          <a:bodyPr vert="horz" wrap="square" lIns="0" tIns="0" rIns="0" bIns="0" rtlCol="0">
            <a:spAutoFit/>
          </a:bodyPr>
          <a:lstStyle/>
          <a:p>
            <a:pPr marL="12700">
              <a:lnSpc>
                <a:spcPct val="100000"/>
              </a:lnSpc>
            </a:pPr>
            <a:r>
              <a:rPr b="1" spc="-5" dirty="0">
                <a:solidFill>
                  <a:srgbClr val="00609C"/>
                </a:solidFill>
              </a:rPr>
              <a:t>Cross Cultural</a:t>
            </a:r>
            <a:r>
              <a:rPr b="1" spc="-40" dirty="0">
                <a:solidFill>
                  <a:srgbClr val="00609C"/>
                </a:solidFill>
              </a:rPr>
              <a:t> </a:t>
            </a:r>
            <a:r>
              <a:rPr b="1" spc="-5" dirty="0">
                <a:solidFill>
                  <a:srgbClr val="00609C"/>
                </a:solidFill>
              </a:rPr>
              <a:t>Communication</a:t>
            </a:r>
          </a:p>
        </p:txBody>
      </p:sp>
    </p:spTree>
    <p:extLst>
      <p:ext uri="{BB962C8B-B14F-4D97-AF65-F5344CB8AC3E}">
        <p14:creationId xmlns:p14="http://schemas.microsoft.com/office/powerpoint/2010/main" val="805237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914400" y="1782967"/>
            <a:ext cx="5638800" cy="3170033"/>
          </a:xfrm>
        </p:spPr>
        <p:txBody>
          <a:bodyPr/>
          <a:lstStyle/>
          <a:p>
            <a:pPr marL="15240" marR="6096"/>
            <a:r>
              <a:rPr lang="en-US" spc="-6" dirty="0">
                <a:solidFill>
                  <a:srgbClr val="4C4C4C"/>
                </a:solidFill>
                <a:latin typeface="Arial"/>
                <a:cs typeface="Arial"/>
              </a:rPr>
              <a:t>Culture refers to </a:t>
            </a:r>
            <a:r>
              <a:rPr lang="en-US" b="1" spc="-6" dirty="0">
                <a:solidFill>
                  <a:srgbClr val="C86408"/>
                </a:solidFill>
                <a:latin typeface="Arial"/>
                <a:cs typeface="Arial"/>
              </a:rPr>
              <a:t>integrated patterns of human behavior  </a:t>
            </a:r>
            <a:r>
              <a:rPr lang="en-US" spc="-6" dirty="0">
                <a:solidFill>
                  <a:srgbClr val="4C4C4C"/>
                </a:solidFill>
                <a:latin typeface="Arial"/>
                <a:cs typeface="Arial"/>
              </a:rPr>
              <a:t>that include the language, thoughts, actions, customs,  beliefs, values, and institutions that unite a group of  people.</a:t>
            </a:r>
            <a:endParaRPr lang="en-US" dirty="0">
              <a:latin typeface="Arial"/>
              <a:cs typeface="Arial"/>
            </a:endParaRPr>
          </a:p>
          <a:p>
            <a:endParaRPr lang="en-US" sz="2000" dirty="0">
              <a:latin typeface="Times New Roman"/>
              <a:cs typeface="Times New Roman"/>
            </a:endParaRPr>
          </a:p>
          <a:p>
            <a:pPr marL="15240" marR="269748">
              <a:spcBef>
                <a:spcPts val="2262"/>
              </a:spcBef>
            </a:pPr>
            <a:r>
              <a:rPr lang="en-US" spc="-6" dirty="0">
                <a:solidFill>
                  <a:srgbClr val="4C4C4C"/>
                </a:solidFill>
                <a:latin typeface="Arial"/>
                <a:cs typeface="Arial"/>
              </a:rPr>
              <a:t>Members’ respective cultures </a:t>
            </a:r>
            <a:r>
              <a:rPr lang="en-US" spc="-12" dirty="0">
                <a:solidFill>
                  <a:srgbClr val="4C4C4C"/>
                </a:solidFill>
                <a:latin typeface="Arial"/>
                <a:cs typeface="Arial"/>
              </a:rPr>
              <a:t>affect </a:t>
            </a:r>
            <a:r>
              <a:rPr lang="en-US" spc="-6" dirty="0">
                <a:solidFill>
                  <a:srgbClr val="4C4C4C"/>
                </a:solidFill>
                <a:latin typeface="Arial"/>
                <a:cs typeface="Arial"/>
              </a:rPr>
              <a:t>every aspect of their  care, including the transportation to their medical  appointments that </a:t>
            </a:r>
            <a:r>
              <a:rPr lang="en-US" spc="-12" dirty="0">
                <a:solidFill>
                  <a:srgbClr val="4C4C4C"/>
                </a:solidFill>
                <a:latin typeface="Arial"/>
                <a:cs typeface="Arial"/>
              </a:rPr>
              <a:t>you</a:t>
            </a:r>
            <a:r>
              <a:rPr lang="en-US" spc="-6" dirty="0">
                <a:solidFill>
                  <a:srgbClr val="4C4C4C"/>
                </a:solidFill>
                <a:latin typeface="Arial"/>
                <a:cs typeface="Arial"/>
              </a:rPr>
              <a:t> provide.</a:t>
            </a:r>
            <a:endParaRPr lang="en-US" dirty="0">
              <a:latin typeface="Arial"/>
              <a:cs typeface="Arial"/>
            </a:endParaRPr>
          </a:p>
          <a:p>
            <a:endParaRPr lang="en-US" dirty="0"/>
          </a:p>
        </p:txBody>
      </p:sp>
      <p:sp>
        <p:nvSpPr>
          <p:cNvPr id="3" name="Text Placeholder 2"/>
          <p:cNvSpPr>
            <a:spLocks noGrp="1"/>
          </p:cNvSpPr>
          <p:nvPr>
            <p:ph type="body" sz="quarter" idx="14"/>
          </p:nvPr>
        </p:nvSpPr>
        <p:spPr/>
        <p:txBody>
          <a:bodyPr/>
          <a:lstStyle/>
          <a:p>
            <a:r>
              <a:rPr lang="en-US" spc="-12" dirty="0"/>
              <a:t>C</a:t>
            </a:r>
            <a:r>
              <a:rPr lang="en-US" spc="-6" dirty="0"/>
              <a:t>u</a:t>
            </a:r>
            <a:r>
              <a:rPr lang="en-US" dirty="0"/>
              <a:t>lt</a:t>
            </a:r>
            <a:r>
              <a:rPr lang="en-US" spc="-6" dirty="0"/>
              <a:t>u</a:t>
            </a:r>
            <a:r>
              <a:rPr lang="en-US" dirty="0"/>
              <a:t>r</a:t>
            </a:r>
            <a:r>
              <a:rPr lang="en-US" spc="-6" dirty="0"/>
              <a:t>e</a:t>
            </a:r>
            <a:endParaRPr lang="en-US" dirty="0"/>
          </a:p>
        </p:txBody>
      </p:sp>
      <p:sp>
        <p:nvSpPr>
          <p:cNvPr id="4" name="Slide Number Placeholder 3"/>
          <p:cNvSpPr>
            <a:spLocks noGrp="1"/>
          </p:cNvSpPr>
          <p:nvPr>
            <p:ph type="sldNum" sz="quarter" idx="7"/>
          </p:nvPr>
        </p:nvSpPr>
        <p:spPr/>
        <p:txBody>
          <a:bodyPr/>
          <a:lstStyle/>
          <a:p>
            <a:pPr marL="38100">
              <a:lnSpc>
                <a:spcPct val="100000"/>
              </a:lnSpc>
              <a:spcBef>
                <a:spcPts val="25"/>
              </a:spcBef>
            </a:pPr>
            <a:fld id="{81D60167-4931-47E6-BA6A-407CBD079E47}" type="slidenum">
              <a:rPr lang="en-US" smtClean="0"/>
              <a:t>3</a:t>
            </a:fld>
            <a:endParaRPr lang="en-US" dirty="0"/>
          </a:p>
        </p:txBody>
      </p:sp>
    </p:spTree>
    <p:extLst>
      <p:ext uri="{BB962C8B-B14F-4D97-AF65-F5344CB8AC3E}">
        <p14:creationId xmlns:p14="http://schemas.microsoft.com/office/powerpoint/2010/main" val="35338912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7"/>
          </p:nvPr>
        </p:nvSpPr>
        <p:spPr/>
        <p:txBody>
          <a:bodyPr/>
          <a:lstStyle/>
          <a:p>
            <a:pPr marL="38100">
              <a:lnSpc>
                <a:spcPct val="100000"/>
              </a:lnSpc>
              <a:spcBef>
                <a:spcPts val="25"/>
              </a:spcBef>
            </a:pPr>
            <a:fld id="{81D60167-4931-47E6-BA6A-407CBD079E47}" type="slidenum">
              <a:rPr lang="en-US" smtClean="0"/>
              <a:t>30</a:t>
            </a:fld>
            <a:endParaRPr lang="en-US" dirty="0"/>
          </a:p>
        </p:txBody>
      </p:sp>
      <p:sp>
        <p:nvSpPr>
          <p:cNvPr id="3" name="object 5"/>
          <p:cNvSpPr/>
          <p:nvPr/>
        </p:nvSpPr>
        <p:spPr>
          <a:xfrm>
            <a:off x="8825245" y="990600"/>
            <a:ext cx="4890516" cy="6138671"/>
          </a:xfrm>
          <a:prstGeom prst="rect">
            <a:avLst/>
          </a:prstGeom>
          <a:blipFill>
            <a:blip r:embed="rId3" cstate="print"/>
            <a:stretch>
              <a:fillRect/>
            </a:stretch>
          </a:blipFill>
        </p:spPr>
        <p:txBody>
          <a:bodyPr wrap="square" lIns="0" tIns="0" rIns="0" bIns="0" rtlCol="0"/>
          <a:lstStyle/>
          <a:p>
            <a:endParaRPr/>
          </a:p>
        </p:txBody>
      </p:sp>
      <p:sp>
        <p:nvSpPr>
          <p:cNvPr id="5" name="object 4"/>
          <p:cNvSpPr txBox="1">
            <a:spLocks/>
          </p:cNvSpPr>
          <p:nvPr/>
        </p:nvSpPr>
        <p:spPr>
          <a:xfrm>
            <a:off x="554736" y="1828800"/>
            <a:ext cx="8168640" cy="4752583"/>
          </a:xfrm>
          <a:prstGeom prst="rect">
            <a:avLst/>
          </a:prstGeom>
        </p:spPr>
        <p:txBody>
          <a:bodyPr vert="horz" wrap="square" lIns="0" tIns="0" rIns="0" bIns="0" rtlCol="0">
            <a:spAutoFit/>
          </a:bodyPr>
          <a:lstStyle>
            <a:lvl1pPr marL="276226" indent="-276226" algn="l" defTabSz="1097280" rtl="0" eaLnBrk="1" latinLnBrk="0" hangingPunct="1">
              <a:lnSpc>
                <a:spcPct val="100000"/>
              </a:lnSpc>
              <a:spcBef>
                <a:spcPts val="1200"/>
              </a:spcBef>
              <a:buClr>
                <a:schemeClr val="accent3"/>
              </a:buClr>
              <a:buFont typeface="Arial" panose="020B0604020202020204" pitchFamily="34" charset="0"/>
              <a:buChar char="•"/>
              <a:tabLst/>
              <a:defRPr sz="2800" b="0" i="0" kern="1200">
                <a:solidFill>
                  <a:schemeClr val="tx1"/>
                </a:solidFill>
                <a:latin typeface="Arial" panose="020B0604020202020204" pitchFamily="34" charset="0"/>
                <a:ea typeface="+mn-ea"/>
                <a:cs typeface="Arial" panose="020B0604020202020204" pitchFamily="34" charset="0"/>
              </a:defRPr>
            </a:lvl1pPr>
            <a:lvl2pPr marL="560070" indent="-280036" algn="l" defTabSz="1097280" rtl="0" eaLnBrk="1" latinLnBrk="0" hangingPunct="1">
              <a:lnSpc>
                <a:spcPct val="100000"/>
              </a:lnSpc>
              <a:spcBef>
                <a:spcPts val="600"/>
              </a:spcBef>
              <a:buClr>
                <a:schemeClr val="accent3"/>
              </a:buClr>
              <a:buFont typeface="Courier New" panose="02070309020205020404" pitchFamily="49" charset="0"/>
              <a:buChar char="o"/>
              <a:tabLst/>
              <a:defRPr sz="2600" b="0" i="0" kern="1200">
                <a:solidFill>
                  <a:schemeClr val="tx1"/>
                </a:solidFill>
                <a:latin typeface="Arial" panose="020B0604020202020204" pitchFamily="34" charset="0"/>
                <a:ea typeface="+mn-ea"/>
                <a:cs typeface="Arial" panose="020B0604020202020204" pitchFamily="34" charset="0"/>
              </a:defRPr>
            </a:lvl2pPr>
            <a:lvl3pPr marL="828676" indent="-268606" algn="l" defTabSz="1097280" rtl="0" eaLnBrk="1" latinLnBrk="0" hangingPunct="1">
              <a:lnSpc>
                <a:spcPct val="100000"/>
              </a:lnSpc>
              <a:spcBef>
                <a:spcPts val="600"/>
              </a:spcBef>
              <a:buClr>
                <a:schemeClr val="accent3"/>
              </a:buClr>
              <a:buFont typeface="Wingdings" pitchFamily="2" charset="2"/>
              <a:buChar char="§"/>
              <a:tabLst/>
              <a:defRPr sz="2400" b="0" i="0" kern="1200">
                <a:solidFill>
                  <a:schemeClr val="tx1"/>
                </a:solidFill>
                <a:latin typeface="Arial" panose="020B0604020202020204" pitchFamily="34" charset="0"/>
                <a:ea typeface="+mn-ea"/>
                <a:cs typeface="Arial" panose="020B0604020202020204" pitchFamily="34" charset="0"/>
              </a:defRPr>
            </a:lvl3pPr>
            <a:lvl4pPr marL="1108710" indent="-280036" algn="l" defTabSz="1097280" rtl="0" eaLnBrk="1" latinLnBrk="0" hangingPunct="1">
              <a:lnSpc>
                <a:spcPct val="100000"/>
              </a:lnSpc>
              <a:spcBef>
                <a:spcPts val="600"/>
              </a:spcBef>
              <a:buClr>
                <a:schemeClr val="accent3"/>
              </a:buClr>
              <a:buFont typeface="System Font Regular"/>
              <a:buChar char="-"/>
              <a:tabLst/>
              <a:defRPr sz="2200" b="0" i="0" kern="1200">
                <a:solidFill>
                  <a:schemeClr val="tx1"/>
                </a:solidFill>
                <a:latin typeface="Arial" panose="020B0604020202020204" pitchFamily="34" charset="0"/>
                <a:ea typeface="+mn-ea"/>
                <a:cs typeface="Arial" panose="020B0604020202020204" pitchFamily="34" charset="0"/>
              </a:defRPr>
            </a:lvl4pPr>
            <a:lvl5pPr marL="1108710" indent="268606" algn="l" defTabSz="1097280" rtl="0" eaLnBrk="1" latinLnBrk="0" hangingPunct="1">
              <a:lnSpc>
                <a:spcPct val="100000"/>
              </a:lnSpc>
              <a:spcBef>
                <a:spcPts val="600"/>
              </a:spcBef>
              <a:buClr>
                <a:schemeClr val="accent1"/>
              </a:buClr>
              <a:buFont typeface="Arial" panose="020B0604020202020204" pitchFamily="34" charset="0"/>
              <a:buChar char="•"/>
              <a:tabLst/>
              <a:defRPr sz="1920" kern="1200">
                <a:solidFill>
                  <a:schemeClr val="tx1"/>
                </a:solidFill>
                <a:latin typeface="+mn-lt"/>
                <a:ea typeface="+mn-ea"/>
                <a:cs typeface="+mn-cs"/>
              </a:defRPr>
            </a:lvl5pPr>
            <a:lvl6pPr marL="548640" indent="0" algn="l" defTabSz="1097280" rtl="0" eaLnBrk="1" latinLnBrk="0" hangingPunct="1">
              <a:lnSpc>
                <a:spcPct val="90000"/>
              </a:lnSpc>
              <a:spcBef>
                <a:spcPts val="600"/>
              </a:spcBef>
              <a:buFont typeface="Arial" panose="020B0604020202020204" pitchFamily="34" charset="0"/>
              <a:buNone/>
              <a:defRPr sz="1920" kern="1200">
                <a:solidFill>
                  <a:schemeClr val="tx1"/>
                </a:solidFill>
                <a:latin typeface="+mn-lt"/>
                <a:ea typeface="+mn-ea"/>
                <a:cs typeface="+mn-cs"/>
              </a:defRPr>
            </a:lvl6pPr>
            <a:lvl7pPr marL="891540" indent="-342900" algn="l" defTabSz="1097280" rtl="0" eaLnBrk="1" latinLnBrk="0" hangingPunct="1">
              <a:lnSpc>
                <a:spcPct val="90000"/>
              </a:lnSpc>
              <a:spcBef>
                <a:spcPts val="600"/>
              </a:spcBef>
              <a:buFont typeface="Arial" panose="020B0604020202020204" pitchFamily="34" charset="0"/>
              <a:buChar char="•"/>
              <a:defRPr sz="1920" kern="1200">
                <a:solidFill>
                  <a:schemeClr val="tx1"/>
                </a:solidFill>
                <a:latin typeface="+mn-lt"/>
                <a:ea typeface="+mn-ea"/>
                <a:cs typeface="+mn-cs"/>
              </a:defRPr>
            </a:lvl7pPr>
            <a:lvl8pPr marL="822960" indent="-274320" algn="l" defTabSz="1097280" rtl="0" eaLnBrk="1" latinLnBrk="0" hangingPunct="1">
              <a:lnSpc>
                <a:spcPct val="90000"/>
              </a:lnSpc>
              <a:spcBef>
                <a:spcPts val="600"/>
              </a:spcBef>
              <a:buFont typeface="Arial" panose="020B0604020202020204" pitchFamily="34" charset="0"/>
              <a:buChar char="•"/>
              <a:defRPr sz="1920" kern="1200">
                <a:solidFill>
                  <a:schemeClr val="tx1"/>
                </a:solidFill>
                <a:latin typeface="+mn-lt"/>
                <a:ea typeface="+mn-ea"/>
                <a:cs typeface="+mn-cs"/>
              </a:defRPr>
            </a:lvl8pPr>
            <a:lvl9pPr marL="548640" indent="0" algn="l" defTabSz="1097280" rtl="0" eaLnBrk="1" latinLnBrk="0" hangingPunct="1">
              <a:lnSpc>
                <a:spcPct val="90000"/>
              </a:lnSpc>
              <a:spcBef>
                <a:spcPts val="600"/>
              </a:spcBef>
              <a:buFont typeface="Arial" panose="020B0604020202020204" pitchFamily="34" charset="0"/>
              <a:buNone/>
              <a:defRPr sz="1920" kern="1200">
                <a:solidFill>
                  <a:schemeClr val="tx1"/>
                </a:solidFill>
                <a:latin typeface="+mn-lt"/>
                <a:ea typeface="+mn-ea"/>
                <a:cs typeface="+mn-cs"/>
              </a:defRPr>
            </a:lvl9pPr>
          </a:lstStyle>
          <a:p>
            <a:pPr marL="12065" marR="61594" indent="0">
              <a:buNone/>
            </a:pPr>
            <a:r>
              <a:rPr lang="en-US" sz="2400" spc="-5" dirty="0" smtClean="0"/>
              <a:t>As a </a:t>
            </a:r>
            <a:r>
              <a:rPr lang="en-US" sz="2400" spc="-10" dirty="0" smtClean="0"/>
              <a:t>Transportation </a:t>
            </a:r>
            <a:r>
              <a:rPr lang="en-US" sz="2400" spc="-20" dirty="0" smtClean="0"/>
              <a:t>Provider, </a:t>
            </a:r>
            <a:r>
              <a:rPr lang="en-US" sz="2400" spc="-10" dirty="0" smtClean="0"/>
              <a:t>you </a:t>
            </a:r>
            <a:r>
              <a:rPr lang="en-US" sz="2400" spc="-5" dirty="0" smtClean="0"/>
              <a:t>are a </a:t>
            </a:r>
            <a:r>
              <a:rPr lang="en-US" sz="2400" b="1" spc="-5" dirty="0" smtClean="0">
                <a:solidFill>
                  <a:srgbClr val="C86408"/>
                </a:solidFill>
                <a:latin typeface="Arial"/>
                <a:cs typeface="Arial"/>
              </a:rPr>
              <a:t>critical </a:t>
            </a:r>
            <a:r>
              <a:rPr lang="en-US" sz="2400" spc="-5" dirty="0" smtClean="0"/>
              <a:t>resource allowing  the culturally diverse </a:t>
            </a:r>
            <a:r>
              <a:rPr lang="en-US" sz="2400" spc="-10" dirty="0" smtClean="0"/>
              <a:t>members you </a:t>
            </a:r>
            <a:r>
              <a:rPr lang="en-US" sz="2400" spc="-5" dirty="0" smtClean="0"/>
              <a:t>transport to have </a:t>
            </a:r>
            <a:r>
              <a:rPr lang="en-US" sz="2400" dirty="0" smtClean="0"/>
              <a:t>access </a:t>
            </a:r>
            <a:r>
              <a:rPr lang="en-US" sz="2400" spc="-5" dirty="0" smtClean="0"/>
              <a:t>to  essential medical</a:t>
            </a:r>
            <a:r>
              <a:rPr lang="en-US" sz="2400" spc="-30" dirty="0" smtClean="0"/>
              <a:t> </a:t>
            </a:r>
            <a:r>
              <a:rPr lang="en-US" sz="2400" spc="-5" dirty="0" smtClean="0"/>
              <a:t>care.</a:t>
            </a:r>
          </a:p>
          <a:p>
            <a:pPr>
              <a:spcBef>
                <a:spcPts val="50"/>
              </a:spcBef>
            </a:pPr>
            <a:endParaRPr lang="en-US" sz="2400" dirty="0" smtClean="0">
              <a:latin typeface="Times New Roman"/>
              <a:cs typeface="Times New Roman"/>
            </a:endParaRPr>
          </a:p>
          <a:p>
            <a:pPr marL="0" marR="5080" indent="0">
              <a:buNone/>
              <a:tabLst>
                <a:tab pos="6075045" algn="l"/>
              </a:tabLst>
            </a:pPr>
            <a:r>
              <a:rPr lang="en-US" sz="2400" spc="-5" dirty="0" smtClean="0"/>
              <a:t>Because your interaction with </a:t>
            </a:r>
            <a:r>
              <a:rPr lang="en-US" sz="2400" spc="-10" dirty="0" smtClean="0"/>
              <a:t>members </a:t>
            </a:r>
            <a:r>
              <a:rPr lang="en-US" sz="2400" spc="-5" dirty="0" smtClean="0"/>
              <a:t>is relatively limited in time  and scope, </a:t>
            </a:r>
            <a:r>
              <a:rPr lang="en-US" sz="2400" spc="-10" dirty="0" smtClean="0"/>
              <a:t>you may </a:t>
            </a:r>
            <a:r>
              <a:rPr lang="en-US" sz="2400" spc="-5" dirty="0" smtClean="0"/>
              <a:t>not be in a position to engage in </a:t>
            </a:r>
            <a:r>
              <a:rPr lang="en-US" sz="2400" spc="-10" dirty="0" smtClean="0"/>
              <a:t>many </a:t>
            </a:r>
            <a:r>
              <a:rPr lang="en-US" sz="2400" spc="-5" dirty="0" smtClean="0"/>
              <a:t>of the  activities that might mitigate</a:t>
            </a:r>
            <a:r>
              <a:rPr lang="en-US" sz="2400" spc="95" dirty="0" smtClean="0"/>
              <a:t> </a:t>
            </a:r>
            <a:r>
              <a:rPr lang="en-US" sz="2400" spc="-5" dirty="0" smtClean="0"/>
              <a:t>disparities</a:t>
            </a:r>
            <a:r>
              <a:rPr lang="en-US" sz="2400" spc="5" dirty="0" smtClean="0"/>
              <a:t> </a:t>
            </a:r>
            <a:r>
              <a:rPr lang="en-US" sz="2400" spc="-5" dirty="0" smtClean="0"/>
              <a:t>outlined.	</a:t>
            </a:r>
          </a:p>
          <a:p>
            <a:pPr marL="0" marR="5080" indent="0">
              <a:buNone/>
              <a:tabLst>
                <a:tab pos="6075045" algn="l"/>
              </a:tabLst>
            </a:pPr>
            <a:r>
              <a:rPr lang="en-US" sz="2400" b="1" spc="-20" dirty="0" smtClean="0">
                <a:solidFill>
                  <a:srgbClr val="C86408"/>
                </a:solidFill>
                <a:latin typeface="Arial"/>
                <a:cs typeface="Arial"/>
              </a:rPr>
              <a:t>However,</a:t>
            </a:r>
            <a:r>
              <a:rPr lang="en-US" sz="2400" b="1" spc="-70" dirty="0" smtClean="0">
                <a:solidFill>
                  <a:srgbClr val="C86408"/>
                </a:solidFill>
                <a:latin typeface="Arial"/>
                <a:cs typeface="Arial"/>
              </a:rPr>
              <a:t> </a:t>
            </a:r>
            <a:r>
              <a:rPr lang="en-US" sz="2400" b="1" spc="-10" dirty="0" smtClean="0">
                <a:solidFill>
                  <a:srgbClr val="C86408"/>
                </a:solidFill>
                <a:latin typeface="Arial"/>
                <a:cs typeface="Arial"/>
              </a:rPr>
              <a:t>your </a:t>
            </a:r>
            <a:r>
              <a:rPr lang="en-US" sz="2400" b="1" spc="-5" dirty="0" smtClean="0">
                <a:solidFill>
                  <a:srgbClr val="C86408"/>
                </a:solidFill>
                <a:latin typeface="Arial"/>
                <a:cs typeface="Arial"/>
              </a:rPr>
              <a:t> engagement </a:t>
            </a:r>
            <a:r>
              <a:rPr lang="en-US" sz="2400" b="1" dirty="0" smtClean="0">
                <a:solidFill>
                  <a:srgbClr val="C86408"/>
                </a:solidFill>
                <a:latin typeface="Arial"/>
                <a:cs typeface="Arial"/>
              </a:rPr>
              <a:t>with </a:t>
            </a:r>
            <a:r>
              <a:rPr lang="en-US" sz="2400" b="1" spc="-5" dirty="0" smtClean="0">
                <a:solidFill>
                  <a:srgbClr val="C86408"/>
                </a:solidFill>
                <a:latin typeface="Arial"/>
                <a:cs typeface="Arial"/>
              </a:rPr>
              <a:t>this often vulnerable and fragile population  is improved significantly if </a:t>
            </a:r>
            <a:r>
              <a:rPr lang="en-US" sz="2400" b="1" spc="-15" dirty="0" smtClean="0">
                <a:solidFill>
                  <a:srgbClr val="C86408"/>
                </a:solidFill>
                <a:latin typeface="Arial"/>
                <a:cs typeface="Arial"/>
              </a:rPr>
              <a:t>you </a:t>
            </a:r>
            <a:r>
              <a:rPr lang="en-US" sz="2400" b="1" spc="-5" dirty="0" smtClean="0">
                <a:solidFill>
                  <a:srgbClr val="C86408"/>
                </a:solidFill>
                <a:latin typeface="Arial"/>
                <a:cs typeface="Arial"/>
              </a:rPr>
              <a:t>remain aware and mindful of  members’ diverse cultural backgrounds and</a:t>
            </a:r>
            <a:r>
              <a:rPr lang="en-US" sz="2400" b="1" spc="-10" dirty="0" smtClean="0">
                <a:solidFill>
                  <a:srgbClr val="C86408"/>
                </a:solidFill>
                <a:latin typeface="Arial"/>
                <a:cs typeface="Arial"/>
              </a:rPr>
              <a:t> </a:t>
            </a:r>
            <a:r>
              <a:rPr lang="en-US" sz="2400" b="1" spc="-5" dirty="0" smtClean="0">
                <a:solidFill>
                  <a:srgbClr val="C86408"/>
                </a:solidFill>
                <a:latin typeface="Arial"/>
                <a:cs typeface="Arial"/>
              </a:rPr>
              <a:t>environments.</a:t>
            </a:r>
            <a:endParaRPr lang="en-US" sz="2400" b="1" spc="-5" dirty="0">
              <a:solidFill>
                <a:srgbClr val="C86408"/>
              </a:solidFill>
              <a:latin typeface="Arial"/>
              <a:cs typeface="Arial"/>
            </a:endParaRPr>
          </a:p>
        </p:txBody>
      </p:sp>
      <p:sp>
        <p:nvSpPr>
          <p:cNvPr id="6" name="object 3"/>
          <p:cNvSpPr txBox="1">
            <a:spLocks noGrp="1"/>
          </p:cNvSpPr>
          <p:nvPr>
            <p:ph type="title"/>
          </p:nvPr>
        </p:nvSpPr>
        <p:spPr>
          <a:xfrm>
            <a:off x="685800" y="984504"/>
            <a:ext cx="4208056" cy="492443"/>
          </a:xfrm>
          <a:prstGeom prst="rect">
            <a:avLst/>
          </a:prstGeom>
        </p:spPr>
        <p:txBody>
          <a:bodyPr vert="horz" wrap="square" lIns="0" tIns="0" rIns="0" bIns="0" rtlCol="0">
            <a:spAutoFit/>
          </a:bodyPr>
          <a:lstStyle/>
          <a:p>
            <a:pPr marL="12700">
              <a:lnSpc>
                <a:spcPct val="100000"/>
              </a:lnSpc>
            </a:pPr>
            <a:r>
              <a:rPr b="1" spc="-5" dirty="0">
                <a:solidFill>
                  <a:srgbClr val="00609C"/>
                </a:solidFill>
              </a:rPr>
              <a:t>Conclusion</a:t>
            </a:r>
          </a:p>
        </p:txBody>
      </p:sp>
    </p:spTree>
    <p:extLst>
      <p:ext uri="{BB962C8B-B14F-4D97-AF65-F5344CB8AC3E}">
        <p14:creationId xmlns:p14="http://schemas.microsoft.com/office/powerpoint/2010/main" val="2006064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p:txBody>
          <a:bodyPr/>
          <a:lstStyle/>
          <a:p>
            <a:r>
              <a:rPr lang="en-US" spc="-5" dirty="0"/>
              <a:t>Cultural</a:t>
            </a:r>
            <a:r>
              <a:rPr lang="en-US" spc="-90" dirty="0"/>
              <a:t> </a:t>
            </a:r>
            <a:r>
              <a:rPr lang="en-US" spc="-5" dirty="0"/>
              <a:t>Competency</a:t>
            </a:r>
            <a:endParaRPr lang="en-US" dirty="0"/>
          </a:p>
        </p:txBody>
      </p:sp>
      <p:sp>
        <p:nvSpPr>
          <p:cNvPr id="5" name="Slide Number Placeholder 4"/>
          <p:cNvSpPr>
            <a:spLocks noGrp="1"/>
          </p:cNvSpPr>
          <p:nvPr>
            <p:ph type="sldNum" sz="quarter" idx="7"/>
          </p:nvPr>
        </p:nvSpPr>
        <p:spPr/>
        <p:txBody>
          <a:bodyPr/>
          <a:lstStyle/>
          <a:p>
            <a:pPr marL="38100">
              <a:lnSpc>
                <a:spcPct val="100000"/>
              </a:lnSpc>
              <a:spcBef>
                <a:spcPts val="25"/>
              </a:spcBef>
            </a:pPr>
            <a:fld id="{81D60167-4931-47E6-BA6A-407CBD079E47}" type="slidenum">
              <a:rPr lang="en-US" smtClean="0"/>
              <a:t>4</a:t>
            </a:fld>
            <a:endParaRPr lang="en-US" dirty="0"/>
          </a:p>
        </p:txBody>
      </p:sp>
      <p:sp>
        <p:nvSpPr>
          <p:cNvPr id="6" name="object 4"/>
          <p:cNvSpPr>
            <a:spLocks noGrp="1"/>
          </p:cNvSpPr>
          <p:nvPr>
            <p:ph sz="quarter" idx="11"/>
          </p:nvPr>
        </p:nvSpPr>
        <p:spPr>
          <a:xfrm>
            <a:off x="8077201" y="674911"/>
            <a:ext cx="5410200" cy="5725889"/>
          </a:xfrm>
          <a:prstGeom prst="rect">
            <a:avLst/>
          </a:prstGeom>
          <a:blipFill>
            <a:blip r:embed="rId2" cstate="print"/>
            <a:stretch>
              <a:fillRect/>
            </a:stretch>
          </a:blipFill>
        </p:spPr>
        <p:txBody>
          <a:bodyPr wrap="square" lIns="0" tIns="0" rIns="0" bIns="0" rtlCol="0"/>
          <a:lstStyle/>
          <a:p>
            <a:endParaRPr lang="en-US" dirty="0"/>
          </a:p>
        </p:txBody>
      </p:sp>
      <p:sp>
        <p:nvSpPr>
          <p:cNvPr id="7" name="object 5"/>
          <p:cNvSpPr txBox="1">
            <a:spLocks noGrp="1"/>
          </p:cNvSpPr>
          <p:nvPr>
            <p:ph type="body" sz="quarter" idx="10"/>
          </p:nvPr>
        </p:nvSpPr>
        <p:spPr>
          <a:prstGeom prst="rect">
            <a:avLst/>
          </a:prstGeom>
        </p:spPr>
        <p:txBody>
          <a:bodyPr vert="horz" wrap="square" lIns="0" tIns="0" rIns="0" bIns="0" rtlCol="0">
            <a:spAutoFit/>
          </a:bodyPr>
          <a:lstStyle/>
          <a:p>
            <a:pPr marL="12700" marR="5080">
              <a:lnSpc>
                <a:spcPct val="100000"/>
              </a:lnSpc>
            </a:pPr>
            <a:r>
              <a:rPr sz="2200" spc="-5" dirty="0">
                <a:solidFill>
                  <a:srgbClr val="4C4C4C"/>
                </a:solidFill>
                <a:latin typeface="Arial"/>
                <a:cs typeface="Arial"/>
              </a:rPr>
              <a:t>Cultural Competence is the </a:t>
            </a:r>
            <a:r>
              <a:rPr sz="2200" b="1" spc="-5" dirty="0">
                <a:solidFill>
                  <a:srgbClr val="C86408"/>
                </a:solidFill>
                <a:latin typeface="Arial"/>
                <a:cs typeface="Arial"/>
              </a:rPr>
              <a:t>awareness </a:t>
            </a:r>
            <a:r>
              <a:rPr sz="2200" spc="-5" dirty="0">
                <a:solidFill>
                  <a:srgbClr val="4C4C4C"/>
                </a:solidFill>
                <a:latin typeface="Arial"/>
                <a:cs typeface="Arial"/>
              </a:rPr>
              <a:t>and  </a:t>
            </a:r>
            <a:r>
              <a:rPr sz="2200" b="1" spc="-5" dirty="0">
                <a:solidFill>
                  <a:srgbClr val="C86408"/>
                </a:solidFill>
                <a:latin typeface="Arial"/>
                <a:cs typeface="Arial"/>
              </a:rPr>
              <a:t>understanding </a:t>
            </a:r>
            <a:r>
              <a:rPr sz="2200" spc="-5" dirty="0">
                <a:solidFill>
                  <a:srgbClr val="4C4C4C"/>
                </a:solidFill>
                <a:latin typeface="Arial"/>
                <a:cs typeface="Arial"/>
              </a:rPr>
              <a:t>of people from one or more </a:t>
            </a:r>
            <a:r>
              <a:rPr sz="2200" spc="-10" dirty="0">
                <a:solidFill>
                  <a:srgbClr val="4C4C4C"/>
                </a:solidFill>
                <a:latin typeface="Arial"/>
                <a:cs typeface="Arial"/>
              </a:rPr>
              <a:t>different  </a:t>
            </a:r>
            <a:r>
              <a:rPr sz="2200" spc="-5" dirty="0">
                <a:solidFill>
                  <a:srgbClr val="4C4C4C"/>
                </a:solidFill>
                <a:latin typeface="Arial"/>
                <a:cs typeface="Arial"/>
              </a:rPr>
              <a:t>cultures, as well as the ability to </a:t>
            </a:r>
            <a:r>
              <a:rPr sz="2200" b="1" spc="-5" dirty="0">
                <a:solidFill>
                  <a:srgbClr val="C86408"/>
                </a:solidFill>
                <a:latin typeface="Arial"/>
                <a:cs typeface="Arial"/>
              </a:rPr>
              <a:t>effectively interact </a:t>
            </a:r>
            <a:r>
              <a:rPr sz="2200" spc="-5" dirty="0">
                <a:solidFill>
                  <a:srgbClr val="4C4C4C"/>
                </a:solidFill>
                <a:latin typeface="Arial"/>
                <a:cs typeface="Arial"/>
              </a:rPr>
              <a:t>with  them.</a:t>
            </a:r>
            <a:endParaRPr sz="2200">
              <a:latin typeface="Arial"/>
              <a:cs typeface="Arial"/>
            </a:endParaRPr>
          </a:p>
        </p:txBody>
      </p:sp>
    </p:spTree>
    <p:extLst>
      <p:ext uri="{BB962C8B-B14F-4D97-AF65-F5344CB8AC3E}">
        <p14:creationId xmlns:p14="http://schemas.microsoft.com/office/powerpoint/2010/main" val="9681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4630400" cy="182880"/>
          </a:xfrm>
          <a:prstGeom prst="rect">
            <a:avLst/>
          </a:prstGeom>
          <a:blipFill>
            <a:blip r:embed="rId3" cstate="print"/>
            <a:stretch>
              <a:fillRect/>
            </a:stretch>
          </a:blipFill>
        </p:spPr>
        <p:txBody>
          <a:bodyPr wrap="square" lIns="0" tIns="0" rIns="0" bIns="0" rtlCol="0"/>
          <a:lstStyle/>
          <a:p>
            <a:endParaRPr sz="2160"/>
          </a:p>
        </p:txBody>
      </p:sp>
      <p:sp>
        <p:nvSpPr>
          <p:cNvPr id="3" name="object 3"/>
          <p:cNvSpPr txBox="1">
            <a:spLocks noGrp="1"/>
          </p:cNvSpPr>
          <p:nvPr>
            <p:ph type="title"/>
          </p:nvPr>
        </p:nvSpPr>
        <p:spPr>
          <a:xfrm>
            <a:off x="401727" y="407823"/>
            <a:ext cx="1576578" cy="443198"/>
          </a:xfrm>
          <a:prstGeom prst="rect">
            <a:avLst/>
          </a:prstGeom>
        </p:spPr>
        <p:txBody>
          <a:bodyPr vert="horz" wrap="square" lIns="0" tIns="0" rIns="0" bIns="0" rtlCol="0" anchor="t" anchorCtr="0">
            <a:spAutoFit/>
          </a:bodyPr>
          <a:lstStyle/>
          <a:p>
            <a:pPr marL="15240"/>
            <a:r>
              <a:rPr spc="-6" dirty="0"/>
              <a:t>Diversity</a:t>
            </a:r>
          </a:p>
        </p:txBody>
      </p:sp>
      <p:sp>
        <p:nvSpPr>
          <p:cNvPr id="4" name="object 4"/>
          <p:cNvSpPr/>
          <p:nvPr/>
        </p:nvSpPr>
        <p:spPr>
          <a:xfrm>
            <a:off x="1" y="4032505"/>
            <a:ext cx="14630399" cy="4197095"/>
          </a:xfrm>
          <a:prstGeom prst="rect">
            <a:avLst/>
          </a:prstGeom>
          <a:blipFill>
            <a:blip r:embed="rId4" cstate="print"/>
            <a:stretch>
              <a:fillRect/>
            </a:stretch>
          </a:blipFill>
        </p:spPr>
        <p:txBody>
          <a:bodyPr wrap="square" lIns="0" tIns="0" rIns="0" bIns="0" rtlCol="0"/>
          <a:lstStyle/>
          <a:p>
            <a:endParaRPr sz="2160"/>
          </a:p>
        </p:txBody>
      </p:sp>
      <p:sp>
        <p:nvSpPr>
          <p:cNvPr id="5" name="object 5"/>
          <p:cNvSpPr txBox="1"/>
          <p:nvPr/>
        </p:nvSpPr>
        <p:spPr>
          <a:xfrm>
            <a:off x="401725" y="1519050"/>
            <a:ext cx="13571982" cy="2031325"/>
          </a:xfrm>
          <a:prstGeom prst="rect">
            <a:avLst/>
          </a:prstGeom>
        </p:spPr>
        <p:txBody>
          <a:bodyPr vert="horz" wrap="square" lIns="0" tIns="0" rIns="0" bIns="0" rtlCol="0">
            <a:spAutoFit/>
          </a:bodyPr>
          <a:lstStyle/>
          <a:p>
            <a:pPr marL="15240" marR="6096" algn="just"/>
            <a:r>
              <a:rPr sz="2640" spc="-6" dirty="0">
                <a:solidFill>
                  <a:srgbClr val="4C4C4C"/>
                </a:solidFill>
                <a:latin typeface="Arial"/>
                <a:cs typeface="Arial"/>
              </a:rPr>
              <a:t>Diversity </a:t>
            </a:r>
            <a:r>
              <a:rPr sz="2640" dirty="0">
                <a:solidFill>
                  <a:srgbClr val="4C4C4C"/>
                </a:solidFill>
                <a:latin typeface="Arial"/>
                <a:cs typeface="Arial"/>
              </a:rPr>
              <a:t>consists </a:t>
            </a:r>
            <a:r>
              <a:rPr sz="2640" spc="-6" dirty="0">
                <a:solidFill>
                  <a:srgbClr val="4C4C4C"/>
                </a:solidFill>
                <a:latin typeface="Arial"/>
                <a:cs typeface="Arial"/>
              </a:rPr>
              <a:t>of the </a:t>
            </a:r>
            <a:r>
              <a:rPr sz="2640" b="1" spc="-6" dirty="0">
                <a:solidFill>
                  <a:srgbClr val="C86408"/>
                </a:solidFill>
                <a:latin typeface="Arial"/>
                <a:cs typeface="Arial"/>
              </a:rPr>
              <a:t>differences </a:t>
            </a:r>
            <a:r>
              <a:rPr sz="2640" b="1" dirty="0">
                <a:solidFill>
                  <a:srgbClr val="C86408"/>
                </a:solidFill>
                <a:latin typeface="Arial"/>
                <a:cs typeface="Arial"/>
              </a:rPr>
              <a:t>we </a:t>
            </a:r>
            <a:r>
              <a:rPr sz="2640" b="1" spc="-6" dirty="0">
                <a:solidFill>
                  <a:srgbClr val="C86408"/>
                </a:solidFill>
                <a:latin typeface="Arial"/>
                <a:cs typeface="Arial"/>
              </a:rPr>
              <a:t>recognize in each other </a:t>
            </a:r>
            <a:r>
              <a:rPr sz="2640" dirty="0">
                <a:solidFill>
                  <a:srgbClr val="4C4C4C"/>
                </a:solidFill>
                <a:latin typeface="Arial"/>
                <a:cs typeface="Arial"/>
              </a:rPr>
              <a:t>such </a:t>
            </a:r>
            <a:r>
              <a:rPr sz="2640" spc="-6" dirty="0">
                <a:solidFill>
                  <a:srgbClr val="4C4C4C"/>
                </a:solidFill>
                <a:latin typeface="Arial"/>
                <a:cs typeface="Arial"/>
              </a:rPr>
              <a:t>as </a:t>
            </a:r>
            <a:r>
              <a:rPr sz="2640" spc="-24" dirty="0">
                <a:solidFill>
                  <a:srgbClr val="4C4C4C"/>
                </a:solidFill>
                <a:latin typeface="Arial"/>
                <a:cs typeface="Arial"/>
              </a:rPr>
              <a:t>gender, </a:t>
            </a:r>
            <a:r>
              <a:rPr sz="2640" spc="-6" dirty="0">
                <a:solidFill>
                  <a:srgbClr val="4C4C4C"/>
                </a:solidFill>
                <a:latin typeface="Arial"/>
                <a:cs typeface="Arial"/>
              </a:rPr>
              <a:t>culture,  race, </a:t>
            </a:r>
            <a:r>
              <a:rPr sz="2640" spc="-24" dirty="0">
                <a:solidFill>
                  <a:srgbClr val="4C4C4C"/>
                </a:solidFill>
                <a:latin typeface="Arial"/>
                <a:cs typeface="Arial"/>
              </a:rPr>
              <a:t>ethnicity, </a:t>
            </a:r>
            <a:r>
              <a:rPr sz="2640" spc="-6" dirty="0">
                <a:solidFill>
                  <a:srgbClr val="4C4C4C"/>
                </a:solidFill>
                <a:latin typeface="Arial"/>
                <a:cs typeface="Arial"/>
              </a:rPr>
              <a:t>age, religion, sexual orientation, and physical and mental abilities. Diversity  also includes other factors </a:t>
            </a:r>
            <a:r>
              <a:rPr sz="2640" dirty="0">
                <a:solidFill>
                  <a:srgbClr val="4C4C4C"/>
                </a:solidFill>
                <a:latin typeface="Arial"/>
                <a:cs typeface="Arial"/>
              </a:rPr>
              <a:t>such </a:t>
            </a:r>
            <a:r>
              <a:rPr sz="2640" spc="-6" dirty="0">
                <a:solidFill>
                  <a:srgbClr val="4C4C4C"/>
                </a:solidFill>
                <a:latin typeface="Arial"/>
                <a:cs typeface="Arial"/>
              </a:rPr>
              <a:t>as economic status, point of </a:t>
            </a:r>
            <a:r>
              <a:rPr sz="2640" spc="-36" dirty="0">
                <a:solidFill>
                  <a:srgbClr val="4C4C4C"/>
                </a:solidFill>
                <a:latin typeface="Arial"/>
                <a:cs typeface="Arial"/>
              </a:rPr>
              <a:t>view, </a:t>
            </a:r>
            <a:r>
              <a:rPr sz="2640" spc="-6" dirty="0">
                <a:solidFill>
                  <a:srgbClr val="4C4C4C"/>
                </a:solidFill>
                <a:latin typeface="Arial"/>
                <a:cs typeface="Arial"/>
              </a:rPr>
              <a:t>educational background,  </a:t>
            </a:r>
            <a:r>
              <a:rPr sz="2640" spc="-12" dirty="0">
                <a:solidFill>
                  <a:srgbClr val="4C4C4C"/>
                </a:solidFill>
                <a:latin typeface="Arial"/>
                <a:cs typeface="Arial"/>
              </a:rPr>
              <a:t>employment </a:t>
            </a:r>
            <a:r>
              <a:rPr sz="2640" spc="-6" dirty="0">
                <a:solidFill>
                  <a:srgbClr val="4C4C4C"/>
                </a:solidFill>
                <a:latin typeface="Arial"/>
                <a:cs typeface="Arial"/>
              </a:rPr>
              <a:t>history and political beliefs. As our economy becomes increasingly global, our  community grows ever more</a:t>
            </a:r>
            <a:r>
              <a:rPr sz="2640" spc="30" dirty="0">
                <a:solidFill>
                  <a:srgbClr val="4C4C4C"/>
                </a:solidFill>
                <a:latin typeface="Arial"/>
                <a:cs typeface="Arial"/>
              </a:rPr>
              <a:t> </a:t>
            </a:r>
            <a:r>
              <a:rPr sz="2640" spc="-6" dirty="0">
                <a:solidFill>
                  <a:srgbClr val="4C4C4C"/>
                </a:solidFill>
                <a:latin typeface="Arial"/>
                <a:cs typeface="Arial"/>
              </a:rPr>
              <a:t>diverse!</a:t>
            </a:r>
            <a:endParaRPr sz="2640">
              <a:latin typeface="Arial"/>
              <a:cs typeface="Arial"/>
            </a:endParaRPr>
          </a:p>
        </p:txBody>
      </p:sp>
    </p:spTree>
    <p:extLst>
      <p:ext uri="{BB962C8B-B14F-4D97-AF65-F5344CB8AC3E}">
        <p14:creationId xmlns:p14="http://schemas.microsoft.com/office/powerpoint/2010/main" val="1062165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7"/>
          </p:nvPr>
        </p:nvSpPr>
        <p:spPr/>
        <p:txBody>
          <a:bodyPr/>
          <a:lstStyle/>
          <a:p>
            <a:pPr marL="38100">
              <a:lnSpc>
                <a:spcPct val="100000"/>
              </a:lnSpc>
              <a:spcBef>
                <a:spcPts val="25"/>
              </a:spcBef>
            </a:pPr>
            <a:fld id="{81D60167-4931-47E6-BA6A-407CBD079E47}" type="slidenum">
              <a:rPr lang="en-US" smtClean="0"/>
              <a:t>6</a:t>
            </a:fld>
            <a:endParaRPr lang="en-US" dirty="0"/>
          </a:p>
        </p:txBody>
      </p:sp>
      <p:sp>
        <p:nvSpPr>
          <p:cNvPr id="7" name="object 2"/>
          <p:cNvSpPr/>
          <p:nvPr/>
        </p:nvSpPr>
        <p:spPr>
          <a:xfrm>
            <a:off x="566928" y="-339852"/>
            <a:ext cx="12192000" cy="152400"/>
          </a:xfrm>
          <a:prstGeom prst="rect">
            <a:avLst/>
          </a:prstGeom>
          <a:blipFill>
            <a:blip r:embed="rId3" cstate="print"/>
            <a:stretch>
              <a:fillRect/>
            </a:stretch>
          </a:blipFill>
        </p:spPr>
        <p:txBody>
          <a:bodyPr wrap="square" lIns="0" tIns="0" rIns="0" bIns="0" rtlCol="0"/>
          <a:lstStyle/>
          <a:p>
            <a:endParaRPr/>
          </a:p>
        </p:txBody>
      </p:sp>
      <p:sp>
        <p:nvSpPr>
          <p:cNvPr id="8" name="object 3"/>
          <p:cNvSpPr txBox="1">
            <a:spLocks/>
          </p:cNvSpPr>
          <p:nvPr/>
        </p:nvSpPr>
        <p:spPr>
          <a:xfrm>
            <a:off x="4876800" y="1351501"/>
            <a:ext cx="3962400" cy="492443"/>
          </a:xfrm>
          <a:prstGeom prst="rect">
            <a:avLst/>
          </a:prstGeom>
        </p:spPr>
        <p:txBody>
          <a:bodyPr vert="horz" wrap="square" lIns="0" tIns="0" rIns="0" bIns="0" rtlCol="0" anchor="t" anchorCtr="0">
            <a:spAutoFit/>
          </a:bodyPr>
          <a:lstStyle>
            <a:lvl1pPr algn="l" defTabSz="1097280" rtl="0" eaLnBrk="1" latinLnBrk="0" hangingPunct="1">
              <a:lnSpc>
                <a:spcPct val="100000"/>
              </a:lnSpc>
              <a:spcBef>
                <a:spcPct val="0"/>
              </a:spcBef>
              <a:buNone/>
              <a:defRPr sz="3200" b="0" i="0" kern="1200">
                <a:solidFill>
                  <a:srgbClr val="002939"/>
                </a:solidFill>
                <a:latin typeface="Arial" panose="020B0604020202020204" pitchFamily="34" charset="0"/>
                <a:ea typeface="+mj-ea"/>
                <a:cs typeface="Arial" panose="020B0604020202020204" pitchFamily="34" charset="0"/>
              </a:defRPr>
            </a:lvl1pPr>
          </a:lstStyle>
          <a:p>
            <a:pPr marL="12700"/>
            <a:r>
              <a:rPr lang="en-US" spc="-5" dirty="0" smtClean="0"/>
              <a:t>Diversity </a:t>
            </a:r>
            <a:r>
              <a:rPr lang="en-US" dirty="0" smtClean="0"/>
              <a:t>in</a:t>
            </a:r>
            <a:r>
              <a:rPr lang="en-US" spc="-90" dirty="0" smtClean="0"/>
              <a:t> </a:t>
            </a:r>
            <a:r>
              <a:rPr lang="en-US" spc="-5" dirty="0" smtClean="0"/>
              <a:t>Business</a:t>
            </a:r>
            <a:endParaRPr lang="en-US" spc="-5" dirty="0"/>
          </a:p>
        </p:txBody>
      </p:sp>
      <p:sp>
        <p:nvSpPr>
          <p:cNvPr id="10" name="object 5"/>
          <p:cNvSpPr/>
          <p:nvPr/>
        </p:nvSpPr>
        <p:spPr>
          <a:xfrm>
            <a:off x="914400" y="2764536"/>
            <a:ext cx="11365992" cy="1732787"/>
          </a:xfrm>
          <a:prstGeom prst="rect">
            <a:avLst/>
          </a:prstGeom>
          <a:blipFill>
            <a:blip r:embed="rId4" cstate="print"/>
            <a:stretch>
              <a:fillRect/>
            </a:stretch>
          </a:blipFill>
        </p:spPr>
        <p:txBody>
          <a:bodyPr wrap="square" lIns="0" tIns="0" rIns="0" bIns="0" rtlCol="0"/>
          <a:lstStyle/>
          <a:p>
            <a:endParaRPr/>
          </a:p>
        </p:txBody>
      </p:sp>
      <p:sp>
        <p:nvSpPr>
          <p:cNvPr id="11" name="object 6"/>
          <p:cNvSpPr txBox="1"/>
          <p:nvPr/>
        </p:nvSpPr>
        <p:spPr>
          <a:xfrm>
            <a:off x="1584770" y="3499240"/>
            <a:ext cx="378460" cy="243840"/>
          </a:xfrm>
          <a:prstGeom prst="rect">
            <a:avLst/>
          </a:prstGeom>
        </p:spPr>
        <p:txBody>
          <a:bodyPr vert="horz" wrap="square" lIns="0" tIns="0" rIns="0" bIns="0" rtlCol="0">
            <a:spAutoFit/>
          </a:bodyPr>
          <a:lstStyle/>
          <a:p>
            <a:pPr marL="12700">
              <a:lnSpc>
                <a:spcPct val="100000"/>
              </a:lnSpc>
            </a:pPr>
            <a:r>
              <a:rPr sz="1500" b="1" spc="-55" dirty="0">
                <a:latin typeface="Arial"/>
                <a:cs typeface="Arial"/>
              </a:rPr>
              <a:t>A</a:t>
            </a:r>
            <a:r>
              <a:rPr sz="1500" b="1" spc="-5" dirty="0">
                <a:latin typeface="Arial"/>
                <a:cs typeface="Arial"/>
              </a:rPr>
              <a:t>ge</a:t>
            </a:r>
            <a:endParaRPr sz="1500" dirty="0">
              <a:latin typeface="Arial"/>
              <a:cs typeface="Arial"/>
            </a:endParaRPr>
          </a:p>
        </p:txBody>
      </p:sp>
      <p:sp>
        <p:nvSpPr>
          <p:cNvPr id="13" name="object 7"/>
          <p:cNvSpPr txBox="1"/>
          <p:nvPr/>
        </p:nvSpPr>
        <p:spPr>
          <a:xfrm>
            <a:off x="2804742" y="3499240"/>
            <a:ext cx="692785" cy="243840"/>
          </a:xfrm>
          <a:prstGeom prst="rect">
            <a:avLst/>
          </a:prstGeom>
        </p:spPr>
        <p:txBody>
          <a:bodyPr vert="horz" wrap="square" lIns="0" tIns="0" rIns="0" bIns="0" rtlCol="0">
            <a:spAutoFit/>
          </a:bodyPr>
          <a:lstStyle/>
          <a:p>
            <a:pPr marL="12700">
              <a:lnSpc>
                <a:spcPct val="100000"/>
              </a:lnSpc>
            </a:pPr>
            <a:r>
              <a:rPr sz="1500" b="1" spc="-5" dirty="0">
                <a:latin typeface="Arial"/>
                <a:cs typeface="Arial"/>
              </a:rPr>
              <a:t>G</a:t>
            </a:r>
            <a:r>
              <a:rPr sz="1500" b="1" dirty="0">
                <a:latin typeface="Arial"/>
                <a:cs typeface="Arial"/>
              </a:rPr>
              <a:t>e</a:t>
            </a:r>
            <a:r>
              <a:rPr sz="1500" b="1" spc="-5" dirty="0">
                <a:latin typeface="Arial"/>
                <a:cs typeface="Arial"/>
              </a:rPr>
              <a:t>nd</a:t>
            </a:r>
            <a:r>
              <a:rPr sz="1500" b="1" spc="5" dirty="0">
                <a:latin typeface="Arial"/>
                <a:cs typeface="Arial"/>
              </a:rPr>
              <a:t>e</a:t>
            </a:r>
            <a:r>
              <a:rPr sz="1500" b="1" spc="-5" dirty="0">
                <a:latin typeface="Arial"/>
                <a:cs typeface="Arial"/>
              </a:rPr>
              <a:t>r</a:t>
            </a:r>
            <a:endParaRPr sz="1500">
              <a:latin typeface="Arial"/>
              <a:cs typeface="Arial"/>
            </a:endParaRPr>
          </a:p>
        </p:txBody>
      </p:sp>
      <p:sp>
        <p:nvSpPr>
          <p:cNvPr id="14" name="object 8"/>
          <p:cNvSpPr txBox="1"/>
          <p:nvPr/>
        </p:nvSpPr>
        <p:spPr>
          <a:xfrm>
            <a:off x="4286811" y="3499240"/>
            <a:ext cx="482600" cy="243840"/>
          </a:xfrm>
          <a:prstGeom prst="rect">
            <a:avLst/>
          </a:prstGeom>
        </p:spPr>
        <p:txBody>
          <a:bodyPr vert="horz" wrap="square" lIns="0" tIns="0" rIns="0" bIns="0" rtlCol="0">
            <a:spAutoFit/>
          </a:bodyPr>
          <a:lstStyle/>
          <a:p>
            <a:pPr marL="12700">
              <a:lnSpc>
                <a:spcPct val="100000"/>
              </a:lnSpc>
            </a:pPr>
            <a:r>
              <a:rPr sz="1500" b="1" spc="-10" dirty="0">
                <a:latin typeface="Arial"/>
                <a:cs typeface="Arial"/>
              </a:rPr>
              <a:t>R</a:t>
            </a:r>
            <a:r>
              <a:rPr sz="1500" b="1" dirty="0">
                <a:latin typeface="Arial"/>
                <a:cs typeface="Arial"/>
              </a:rPr>
              <a:t>ace</a:t>
            </a:r>
            <a:endParaRPr sz="1500">
              <a:latin typeface="Arial"/>
              <a:cs typeface="Arial"/>
            </a:endParaRPr>
          </a:p>
        </p:txBody>
      </p:sp>
      <p:sp>
        <p:nvSpPr>
          <p:cNvPr id="15" name="object 9"/>
          <p:cNvSpPr txBox="1"/>
          <p:nvPr/>
        </p:nvSpPr>
        <p:spPr>
          <a:xfrm>
            <a:off x="5515927" y="3499240"/>
            <a:ext cx="777875" cy="243840"/>
          </a:xfrm>
          <a:prstGeom prst="rect">
            <a:avLst/>
          </a:prstGeom>
        </p:spPr>
        <p:txBody>
          <a:bodyPr vert="horz" wrap="square" lIns="0" tIns="0" rIns="0" bIns="0" rtlCol="0">
            <a:spAutoFit/>
          </a:bodyPr>
          <a:lstStyle/>
          <a:p>
            <a:pPr marL="12700">
              <a:lnSpc>
                <a:spcPct val="100000"/>
              </a:lnSpc>
            </a:pPr>
            <a:r>
              <a:rPr sz="1500" b="1" spc="-5" dirty="0">
                <a:latin typeface="Arial"/>
                <a:cs typeface="Arial"/>
              </a:rPr>
              <a:t>Religion</a:t>
            </a:r>
            <a:endParaRPr sz="1500">
              <a:latin typeface="Arial"/>
              <a:cs typeface="Arial"/>
            </a:endParaRPr>
          </a:p>
        </p:txBody>
      </p:sp>
      <p:sp>
        <p:nvSpPr>
          <p:cNvPr id="16" name="object 10"/>
          <p:cNvSpPr txBox="1"/>
          <p:nvPr/>
        </p:nvSpPr>
        <p:spPr>
          <a:xfrm>
            <a:off x="6824291" y="3333390"/>
            <a:ext cx="915035" cy="607060"/>
          </a:xfrm>
          <a:prstGeom prst="rect">
            <a:avLst/>
          </a:prstGeom>
        </p:spPr>
        <p:txBody>
          <a:bodyPr vert="horz" wrap="square" lIns="0" tIns="0" rIns="0" bIns="0" rtlCol="0">
            <a:spAutoFit/>
          </a:bodyPr>
          <a:lstStyle/>
          <a:p>
            <a:pPr marL="12065" marR="5080" algn="ctr">
              <a:lnSpc>
                <a:spcPct val="86300"/>
              </a:lnSpc>
            </a:pPr>
            <a:r>
              <a:rPr sz="1500" b="1" spc="-5" dirty="0">
                <a:latin typeface="Arial"/>
                <a:cs typeface="Arial"/>
              </a:rPr>
              <a:t>Socio-  </a:t>
            </a:r>
            <a:r>
              <a:rPr sz="1500" b="1" dirty="0">
                <a:latin typeface="Arial"/>
                <a:cs typeface="Arial"/>
              </a:rPr>
              <a:t>ec</a:t>
            </a:r>
            <a:r>
              <a:rPr sz="1500" b="1" spc="-5" dirty="0">
                <a:latin typeface="Arial"/>
                <a:cs typeface="Arial"/>
              </a:rPr>
              <a:t>onom</a:t>
            </a:r>
            <a:r>
              <a:rPr sz="1500" b="1" dirty="0">
                <a:latin typeface="Arial"/>
                <a:cs typeface="Arial"/>
              </a:rPr>
              <a:t>i</a:t>
            </a:r>
            <a:r>
              <a:rPr sz="1500" b="1" spc="-5" dirty="0">
                <a:latin typeface="Arial"/>
                <a:cs typeface="Arial"/>
              </a:rPr>
              <a:t>c  Status</a:t>
            </a:r>
            <a:endParaRPr sz="1500">
              <a:latin typeface="Arial"/>
              <a:cs typeface="Arial"/>
            </a:endParaRPr>
          </a:p>
        </p:txBody>
      </p:sp>
      <p:sp>
        <p:nvSpPr>
          <p:cNvPr id="17" name="object 11"/>
          <p:cNvSpPr txBox="1"/>
          <p:nvPr/>
        </p:nvSpPr>
        <p:spPr>
          <a:xfrm>
            <a:off x="8196665" y="3499240"/>
            <a:ext cx="923290" cy="243840"/>
          </a:xfrm>
          <a:prstGeom prst="rect">
            <a:avLst/>
          </a:prstGeom>
        </p:spPr>
        <p:txBody>
          <a:bodyPr vert="horz" wrap="square" lIns="0" tIns="0" rIns="0" bIns="0" rtlCol="0">
            <a:spAutoFit/>
          </a:bodyPr>
          <a:lstStyle/>
          <a:p>
            <a:pPr marL="12700">
              <a:lnSpc>
                <a:spcPct val="100000"/>
              </a:lnSpc>
            </a:pPr>
            <a:r>
              <a:rPr sz="1500" b="1" spc="-5" dirty="0">
                <a:latin typeface="Arial"/>
                <a:cs typeface="Arial"/>
              </a:rPr>
              <a:t>L</a:t>
            </a:r>
            <a:r>
              <a:rPr sz="1500" b="1" spc="5" dirty="0">
                <a:latin typeface="Arial"/>
                <a:cs typeface="Arial"/>
              </a:rPr>
              <a:t>a</a:t>
            </a:r>
            <a:r>
              <a:rPr sz="1500" b="1" spc="-5" dirty="0">
                <a:latin typeface="Arial"/>
                <a:cs typeface="Arial"/>
              </a:rPr>
              <a:t>ngu</a:t>
            </a:r>
            <a:r>
              <a:rPr sz="1500" b="1" spc="5" dirty="0">
                <a:latin typeface="Arial"/>
                <a:cs typeface="Arial"/>
              </a:rPr>
              <a:t>a</a:t>
            </a:r>
            <a:r>
              <a:rPr sz="1500" b="1" spc="-5" dirty="0">
                <a:latin typeface="Arial"/>
                <a:cs typeface="Arial"/>
              </a:rPr>
              <a:t>ge</a:t>
            </a:r>
            <a:endParaRPr sz="1500">
              <a:latin typeface="Arial"/>
              <a:cs typeface="Arial"/>
            </a:endParaRPr>
          </a:p>
        </p:txBody>
      </p:sp>
      <p:sp>
        <p:nvSpPr>
          <p:cNvPr id="18" name="object 12"/>
          <p:cNvSpPr txBox="1"/>
          <p:nvPr/>
        </p:nvSpPr>
        <p:spPr>
          <a:xfrm>
            <a:off x="9514171" y="3433676"/>
            <a:ext cx="1044575" cy="407670"/>
          </a:xfrm>
          <a:prstGeom prst="rect">
            <a:avLst/>
          </a:prstGeom>
        </p:spPr>
        <p:txBody>
          <a:bodyPr vert="horz" wrap="square" lIns="0" tIns="0" rIns="0" bIns="0" rtlCol="0">
            <a:spAutoFit/>
          </a:bodyPr>
          <a:lstStyle/>
          <a:p>
            <a:pPr marL="12700" marR="5080" indent="200660">
              <a:lnSpc>
                <a:spcPts val="1550"/>
              </a:lnSpc>
            </a:pPr>
            <a:r>
              <a:rPr sz="1500" b="1" dirty="0">
                <a:latin typeface="Arial"/>
                <a:cs typeface="Arial"/>
              </a:rPr>
              <a:t>Sexual  </a:t>
            </a:r>
            <a:r>
              <a:rPr sz="1500" b="1" spc="-5" dirty="0">
                <a:latin typeface="Arial"/>
                <a:cs typeface="Arial"/>
              </a:rPr>
              <a:t>O</a:t>
            </a:r>
            <a:r>
              <a:rPr sz="1500" b="1" dirty="0">
                <a:latin typeface="Arial"/>
                <a:cs typeface="Arial"/>
              </a:rPr>
              <a:t>rie</a:t>
            </a:r>
            <a:r>
              <a:rPr sz="1500" b="1" spc="-5" dirty="0">
                <a:latin typeface="Arial"/>
                <a:cs typeface="Arial"/>
              </a:rPr>
              <a:t>n</a:t>
            </a:r>
            <a:r>
              <a:rPr sz="1500" b="1" dirty="0">
                <a:latin typeface="Arial"/>
                <a:cs typeface="Arial"/>
              </a:rPr>
              <a:t>tati</a:t>
            </a:r>
            <a:r>
              <a:rPr sz="1500" b="1" spc="-5" dirty="0">
                <a:latin typeface="Arial"/>
                <a:cs typeface="Arial"/>
              </a:rPr>
              <a:t>o</a:t>
            </a:r>
            <a:r>
              <a:rPr sz="1500" b="1" dirty="0">
                <a:latin typeface="Arial"/>
                <a:cs typeface="Arial"/>
              </a:rPr>
              <a:t>n</a:t>
            </a:r>
            <a:endParaRPr sz="1500">
              <a:latin typeface="Arial"/>
              <a:cs typeface="Arial"/>
            </a:endParaRPr>
          </a:p>
        </p:txBody>
      </p:sp>
      <p:sp>
        <p:nvSpPr>
          <p:cNvPr id="19" name="object 13"/>
          <p:cNvSpPr txBox="1"/>
          <p:nvPr/>
        </p:nvSpPr>
        <p:spPr>
          <a:xfrm>
            <a:off x="10886575" y="3333390"/>
            <a:ext cx="1053465" cy="607060"/>
          </a:xfrm>
          <a:prstGeom prst="rect">
            <a:avLst/>
          </a:prstGeom>
        </p:spPr>
        <p:txBody>
          <a:bodyPr vert="horz" wrap="square" lIns="0" tIns="0" rIns="0" bIns="0" rtlCol="0">
            <a:spAutoFit/>
          </a:bodyPr>
          <a:lstStyle/>
          <a:p>
            <a:pPr marL="12700" marR="5080" indent="-1270" algn="ctr">
              <a:lnSpc>
                <a:spcPct val="86300"/>
              </a:lnSpc>
            </a:pPr>
            <a:r>
              <a:rPr sz="1500" b="1" spc="-5" dirty="0">
                <a:latin typeface="Arial"/>
                <a:cs typeface="Arial"/>
              </a:rPr>
              <a:t>Gender  E</a:t>
            </a:r>
            <a:r>
              <a:rPr sz="1500" b="1" spc="5" dirty="0">
                <a:latin typeface="Arial"/>
                <a:cs typeface="Arial"/>
              </a:rPr>
              <a:t>x</a:t>
            </a:r>
            <a:r>
              <a:rPr sz="1500" b="1" spc="-5" dirty="0">
                <a:latin typeface="Arial"/>
                <a:cs typeface="Arial"/>
              </a:rPr>
              <a:t>pr</a:t>
            </a:r>
            <a:r>
              <a:rPr sz="1500" b="1" dirty="0">
                <a:latin typeface="Arial"/>
                <a:cs typeface="Arial"/>
              </a:rPr>
              <a:t>essi</a:t>
            </a:r>
            <a:r>
              <a:rPr sz="1500" b="1" spc="-20" dirty="0">
                <a:latin typeface="Arial"/>
                <a:cs typeface="Arial"/>
              </a:rPr>
              <a:t>o</a:t>
            </a:r>
            <a:r>
              <a:rPr sz="1500" b="1" dirty="0">
                <a:latin typeface="Arial"/>
                <a:cs typeface="Arial"/>
              </a:rPr>
              <a:t>n  </a:t>
            </a:r>
            <a:r>
              <a:rPr sz="1500" b="1" spc="-5" dirty="0">
                <a:latin typeface="Arial"/>
                <a:cs typeface="Arial"/>
              </a:rPr>
              <a:t>&amp;</a:t>
            </a:r>
            <a:r>
              <a:rPr sz="1500" b="1" spc="-60" dirty="0">
                <a:latin typeface="Arial"/>
                <a:cs typeface="Arial"/>
              </a:rPr>
              <a:t> </a:t>
            </a:r>
            <a:r>
              <a:rPr sz="1500" b="1" spc="-5" dirty="0">
                <a:latin typeface="Arial"/>
                <a:cs typeface="Arial"/>
              </a:rPr>
              <a:t>Identity</a:t>
            </a:r>
            <a:endParaRPr sz="1500">
              <a:latin typeface="Arial"/>
              <a:cs typeface="Arial"/>
            </a:endParaRPr>
          </a:p>
        </p:txBody>
      </p:sp>
    </p:spTree>
    <p:extLst>
      <p:ext uri="{BB962C8B-B14F-4D97-AF65-F5344CB8AC3E}">
        <p14:creationId xmlns:p14="http://schemas.microsoft.com/office/powerpoint/2010/main" val="1464710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7"/>
          </p:nvPr>
        </p:nvSpPr>
        <p:spPr/>
        <p:txBody>
          <a:bodyPr/>
          <a:lstStyle/>
          <a:p>
            <a:pPr marL="38100">
              <a:lnSpc>
                <a:spcPct val="100000"/>
              </a:lnSpc>
              <a:spcBef>
                <a:spcPts val="25"/>
              </a:spcBef>
            </a:pPr>
            <a:fld id="{81D60167-4931-47E6-BA6A-407CBD079E47}" type="slidenum">
              <a:rPr lang="en-US" smtClean="0"/>
              <a:t>7</a:t>
            </a:fld>
            <a:endParaRPr lang="en-US" dirty="0"/>
          </a:p>
        </p:txBody>
      </p:sp>
      <p:sp>
        <p:nvSpPr>
          <p:cNvPr id="5" name="object 2"/>
          <p:cNvSpPr/>
          <p:nvPr/>
        </p:nvSpPr>
        <p:spPr>
          <a:xfrm>
            <a:off x="579628" y="-33528"/>
            <a:ext cx="12192000" cy="152400"/>
          </a:xfrm>
          <a:prstGeom prst="rect">
            <a:avLst/>
          </a:prstGeom>
          <a:blipFill>
            <a:blip r:embed="rId3" cstate="print"/>
            <a:stretch>
              <a:fillRect/>
            </a:stretch>
          </a:blipFill>
        </p:spPr>
        <p:txBody>
          <a:bodyPr wrap="square" lIns="0" tIns="0" rIns="0" bIns="0" rtlCol="0"/>
          <a:lstStyle/>
          <a:p>
            <a:endParaRPr/>
          </a:p>
        </p:txBody>
      </p:sp>
      <p:sp>
        <p:nvSpPr>
          <p:cNvPr id="6" name="object 3"/>
          <p:cNvSpPr txBox="1">
            <a:spLocks noGrp="1"/>
          </p:cNvSpPr>
          <p:nvPr>
            <p:ph type="title"/>
          </p:nvPr>
        </p:nvSpPr>
        <p:spPr>
          <a:xfrm>
            <a:off x="914400" y="306324"/>
            <a:ext cx="3105785" cy="382270"/>
          </a:xfrm>
          <a:prstGeom prst="rect">
            <a:avLst/>
          </a:prstGeom>
        </p:spPr>
        <p:txBody>
          <a:bodyPr vert="horz" wrap="square" lIns="0" tIns="0" rIns="0" bIns="0" rtlCol="0">
            <a:spAutoFit/>
          </a:bodyPr>
          <a:lstStyle/>
          <a:p>
            <a:pPr marL="12700">
              <a:lnSpc>
                <a:spcPct val="100000"/>
              </a:lnSpc>
            </a:pPr>
            <a:r>
              <a:rPr spc="-5" dirty="0"/>
              <a:t>Diversity </a:t>
            </a:r>
            <a:r>
              <a:rPr dirty="0"/>
              <a:t>in</a:t>
            </a:r>
            <a:r>
              <a:rPr spc="-90" dirty="0"/>
              <a:t> </a:t>
            </a:r>
            <a:r>
              <a:rPr spc="-5" dirty="0"/>
              <a:t>Business</a:t>
            </a:r>
          </a:p>
        </p:txBody>
      </p:sp>
      <p:sp>
        <p:nvSpPr>
          <p:cNvPr id="7" name="object 4"/>
          <p:cNvSpPr txBox="1"/>
          <p:nvPr/>
        </p:nvSpPr>
        <p:spPr>
          <a:xfrm>
            <a:off x="7287768" y="991617"/>
            <a:ext cx="5089525" cy="4544060"/>
          </a:xfrm>
          <a:prstGeom prst="rect">
            <a:avLst/>
          </a:prstGeom>
        </p:spPr>
        <p:txBody>
          <a:bodyPr vert="horz" wrap="square" lIns="0" tIns="0" rIns="0" bIns="0" rtlCol="0">
            <a:spAutoFit/>
          </a:bodyPr>
          <a:lstStyle/>
          <a:p>
            <a:pPr marL="21590" marR="386080" indent="-9525">
              <a:lnSpc>
                <a:spcPct val="100000"/>
              </a:lnSpc>
            </a:pPr>
            <a:r>
              <a:rPr sz="2200" spc="-5" dirty="0">
                <a:solidFill>
                  <a:srgbClr val="4C4C4C"/>
                </a:solidFill>
                <a:latin typeface="Arial"/>
                <a:cs typeface="Arial"/>
              </a:rPr>
              <a:t>Promoting diversity is a critical part of  </a:t>
            </a:r>
            <a:r>
              <a:rPr sz="2200" spc="-10" dirty="0">
                <a:solidFill>
                  <a:srgbClr val="4C4C4C"/>
                </a:solidFill>
                <a:latin typeface="Arial"/>
                <a:cs typeface="Arial"/>
              </a:rPr>
              <a:t>ModivCare’s </a:t>
            </a:r>
            <a:r>
              <a:rPr sz="2200" spc="-5" dirty="0">
                <a:solidFill>
                  <a:srgbClr val="4C4C4C"/>
                </a:solidFill>
                <a:latin typeface="Arial"/>
                <a:cs typeface="Arial"/>
              </a:rPr>
              <a:t>commitment to providing  superior customer service to our  members.</a:t>
            </a:r>
            <a:endParaRPr sz="2200" dirty="0">
              <a:latin typeface="Arial"/>
              <a:cs typeface="Arial"/>
            </a:endParaRPr>
          </a:p>
          <a:p>
            <a:pPr marL="355600" indent="-342900">
              <a:lnSpc>
                <a:spcPct val="100000"/>
              </a:lnSpc>
              <a:spcBef>
                <a:spcPts val="1005"/>
              </a:spcBef>
              <a:buClr>
                <a:srgbClr val="00567E"/>
              </a:buClr>
              <a:buChar char="•"/>
              <a:tabLst>
                <a:tab pos="354965" algn="l"/>
                <a:tab pos="355600" algn="l"/>
              </a:tabLst>
            </a:pPr>
            <a:r>
              <a:rPr sz="2000" dirty="0">
                <a:solidFill>
                  <a:srgbClr val="4C4C4C"/>
                </a:solidFill>
                <a:latin typeface="Arial"/>
                <a:cs typeface="Arial"/>
              </a:rPr>
              <a:t>Member satisfaction </a:t>
            </a:r>
            <a:r>
              <a:rPr sz="2000" spc="-5" dirty="0">
                <a:solidFill>
                  <a:srgbClr val="4C4C4C"/>
                </a:solidFill>
                <a:latin typeface="Arial"/>
                <a:cs typeface="Arial"/>
              </a:rPr>
              <a:t>is</a:t>
            </a:r>
            <a:r>
              <a:rPr sz="2000" spc="-140" dirty="0">
                <a:solidFill>
                  <a:srgbClr val="4C4C4C"/>
                </a:solidFill>
                <a:latin typeface="Arial"/>
                <a:cs typeface="Arial"/>
              </a:rPr>
              <a:t> </a:t>
            </a:r>
            <a:r>
              <a:rPr sz="2000" dirty="0">
                <a:solidFill>
                  <a:srgbClr val="4C4C4C"/>
                </a:solidFill>
                <a:latin typeface="Arial"/>
                <a:cs typeface="Arial"/>
              </a:rPr>
              <a:t>enhanced</a:t>
            </a:r>
            <a:endParaRPr sz="2000" dirty="0">
              <a:latin typeface="Arial"/>
              <a:cs typeface="Arial"/>
            </a:endParaRPr>
          </a:p>
          <a:p>
            <a:pPr marL="812800" marR="5080" lvl="1" indent="-342900">
              <a:lnSpc>
                <a:spcPct val="100000"/>
              </a:lnSpc>
              <a:spcBef>
                <a:spcPts val="509"/>
              </a:spcBef>
              <a:buClr>
                <a:srgbClr val="00567E"/>
              </a:buClr>
              <a:buChar char="•"/>
              <a:tabLst>
                <a:tab pos="812165" algn="l"/>
                <a:tab pos="812800" algn="l"/>
              </a:tabLst>
            </a:pPr>
            <a:r>
              <a:rPr sz="1800" spc="-5" dirty="0">
                <a:solidFill>
                  <a:srgbClr val="4C4C4C"/>
                </a:solidFill>
                <a:latin typeface="Arial"/>
                <a:cs typeface="Arial"/>
              </a:rPr>
              <a:t>Members </a:t>
            </a:r>
            <a:r>
              <a:rPr sz="1800" spc="-20" dirty="0">
                <a:solidFill>
                  <a:srgbClr val="4C4C4C"/>
                </a:solidFill>
                <a:latin typeface="Arial"/>
                <a:cs typeface="Arial"/>
              </a:rPr>
              <a:t>who </a:t>
            </a:r>
            <a:r>
              <a:rPr sz="1800" spc="-5" dirty="0">
                <a:solidFill>
                  <a:srgbClr val="4C4C4C"/>
                </a:solidFill>
                <a:latin typeface="Arial"/>
                <a:cs typeface="Arial"/>
              </a:rPr>
              <a:t>receive a positive </a:t>
            </a:r>
            <a:r>
              <a:rPr sz="1800" spc="-10" dirty="0">
                <a:solidFill>
                  <a:srgbClr val="4C4C4C"/>
                </a:solidFill>
                <a:latin typeface="Arial"/>
                <a:cs typeface="Arial"/>
              </a:rPr>
              <a:t>response  </a:t>
            </a:r>
            <a:r>
              <a:rPr sz="1800" dirty="0">
                <a:solidFill>
                  <a:srgbClr val="4C4C4C"/>
                </a:solidFill>
                <a:latin typeface="Arial"/>
                <a:cs typeface="Arial"/>
              </a:rPr>
              <a:t>to </a:t>
            </a:r>
            <a:r>
              <a:rPr sz="1800" spc="-10" dirty="0">
                <a:solidFill>
                  <a:srgbClr val="4C4C4C"/>
                </a:solidFill>
                <a:latin typeface="Arial"/>
                <a:cs typeface="Arial"/>
              </a:rPr>
              <a:t>their </a:t>
            </a:r>
            <a:r>
              <a:rPr sz="1800" spc="-20" dirty="0">
                <a:solidFill>
                  <a:srgbClr val="4C4C4C"/>
                </a:solidFill>
                <a:latin typeface="Arial"/>
                <a:cs typeface="Arial"/>
              </a:rPr>
              <a:t>own </a:t>
            </a:r>
            <a:r>
              <a:rPr sz="1800" spc="-5" dirty="0">
                <a:solidFill>
                  <a:srgbClr val="4C4C4C"/>
                </a:solidFill>
                <a:latin typeface="Arial"/>
                <a:cs typeface="Arial"/>
              </a:rPr>
              <a:t>cultural </a:t>
            </a:r>
            <a:r>
              <a:rPr sz="1800" spc="-10" dirty="0">
                <a:solidFill>
                  <a:srgbClr val="4C4C4C"/>
                </a:solidFill>
                <a:latin typeface="Arial"/>
                <a:cs typeface="Arial"/>
              </a:rPr>
              <a:t>or linguistic  background </a:t>
            </a:r>
            <a:r>
              <a:rPr sz="1800" spc="-15" dirty="0">
                <a:solidFill>
                  <a:srgbClr val="4C4C4C"/>
                </a:solidFill>
                <a:latin typeface="Arial"/>
                <a:cs typeface="Arial"/>
              </a:rPr>
              <a:t>will </a:t>
            </a:r>
            <a:r>
              <a:rPr sz="1800" spc="-10" dirty="0">
                <a:solidFill>
                  <a:srgbClr val="4C4C4C"/>
                </a:solidFill>
                <a:latin typeface="Arial"/>
                <a:cs typeface="Arial"/>
              </a:rPr>
              <a:t>be encouraged </a:t>
            </a:r>
            <a:r>
              <a:rPr sz="1800" dirty="0">
                <a:solidFill>
                  <a:srgbClr val="4C4C4C"/>
                </a:solidFill>
                <a:latin typeface="Arial"/>
                <a:cs typeface="Arial"/>
              </a:rPr>
              <a:t>to </a:t>
            </a:r>
            <a:r>
              <a:rPr sz="1800" spc="-5" dirty="0">
                <a:solidFill>
                  <a:srgbClr val="4C4C4C"/>
                </a:solidFill>
                <a:latin typeface="Arial"/>
                <a:cs typeface="Arial"/>
              </a:rPr>
              <a:t>use  ModivCare </a:t>
            </a:r>
            <a:r>
              <a:rPr sz="1800" spc="-10" dirty="0">
                <a:solidFill>
                  <a:srgbClr val="4C4C4C"/>
                </a:solidFill>
                <a:latin typeface="Arial"/>
                <a:cs typeface="Arial"/>
              </a:rPr>
              <a:t>continuously </a:t>
            </a:r>
            <a:r>
              <a:rPr sz="1800" spc="-5" dirty="0">
                <a:solidFill>
                  <a:srgbClr val="4C4C4C"/>
                </a:solidFill>
                <a:latin typeface="Arial"/>
                <a:cs typeface="Arial"/>
              </a:rPr>
              <a:t>for </a:t>
            </a:r>
            <a:r>
              <a:rPr sz="1800" spc="-10" dirty="0">
                <a:solidFill>
                  <a:srgbClr val="4C4C4C"/>
                </a:solidFill>
                <a:latin typeface="Arial"/>
                <a:cs typeface="Arial"/>
              </a:rPr>
              <a:t>their non-  emergency medical</a:t>
            </a:r>
            <a:r>
              <a:rPr sz="1800" spc="20" dirty="0">
                <a:solidFill>
                  <a:srgbClr val="4C4C4C"/>
                </a:solidFill>
                <a:latin typeface="Arial"/>
                <a:cs typeface="Arial"/>
              </a:rPr>
              <a:t> </a:t>
            </a:r>
            <a:r>
              <a:rPr sz="1800" spc="-5" dirty="0">
                <a:solidFill>
                  <a:srgbClr val="4C4C4C"/>
                </a:solidFill>
                <a:latin typeface="Arial"/>
                <a:cs typeface="Arial"/>
              </a:rPr>
              <a:t>transport</a:t>
            </a:r>
            <a:endParaRPr sz="1800" dirty="0">
              <a:latin typeface="Arial"/>
              <a:cs typeface="Arial"/>
            </a:endParaRPr>
          </a:p>
          <a:p>
            <a:pPr marL="355600" indent="-342900">
              <a:lnSpc>
                <a:spcPct val="100000"/>
              </a:lnSpc>
              <a:spcBef>
                <a:spcPts val="985"/>
              </a:spcBef>
              <a:buClr>
                <a:srgbClr val="00567E"/>
              </a:buClr>
              <a:buChar char="•"/>
              <a:tabLst>
                <a:tab pos="354965" algn="l"/>
                <a:tab pos="355600" algn="l"/>
              </a:tabLst>
            </a:pPr>
            <a:r>
              <a:rPr sz="2000" spc="-5" dirty="0">
                <a:solidFill>
                  <a:srgbClr val="4C4C4C"/>
                </a:solidFill>
                <a:latin typeface="Arial"/>
                <a:cs typeface="Arial"/>
              </a:rPr>
              <a:t>Positive attitudes </a:t>
            </a:r>
            <a:r>
              <a:rPr sz="2000" dirty="0">
                <a:solidFill>
                  <a:srgbClr val="4C4C4C"/>
                </a:solidFill>
                <a:latin typeface="Arial"/>
                <a:cs typeface="Arial"/>
              </a:rPr>
              <a:t>are</a:t>
            </a:r>
            <a:r>
              <a:rPr sz="2000" spc="-75" dirty="0">
                <a:solidFill>
                  <a:srgbClr val="4C4C4C"/>
                </a:solidFill>
                <a:latin typeface="Arial"/>
                <a:cs typeface="Arial"/>
              </a:rPr>
              <a:t> </a:t>
            </a:r>
            <a:r>
              <a:rPr sz="2000" dirty="0">
                <a:solidFill>
                  <a:srgbClr val="4C4C4C"/>
                </a:solidFill>
                <a:latin typeface="Arial"/>
                <a:cs typeface="Arial"/>
              </a:rPr>
              <a:t>win-win</a:t>
            </a:r>
            <a:endParaRPr sz="2000" dirty="0">
              <a:latin typeface="Arial"/>
              <a:cs typeface="Arial"/>
            </a:endParaRPr>
          </a:p>
          <a:p>
            <a:pPr marL="812800" marR="536575" lvl="1" indent="-342900">
              <a:lnSpc>
                <a:spcPct val="100000"/>
              </a:lnSpc>
              <a:spcBef>
                <a:spcPts val="509"/>
              </a:spcBef>
              <a:buClr>
                <a:srgbClr val="00567E"/>
              </a:buClr>
              <a:buChar char="•"/>
              <a:tabLst>
                <a:tab pos="812165" algn="l"/>
                <a:tab pos="812800" algn="l"/>
              </a:tabLst>
            </a:pPr>
            <a:r>
              <a:rPr sz="1800" spc="-20" dirty="0">
                <a:solidFill>
                  <a:srgbClr val="4C4C4C"/>
                </a:solidFill>
                <a:latin typeface="Arial"/>
                <a:cs typeface="Arial"/>
              </a:rPr>
              <a:t>We </a:t>
            </a:r>
            <a:r>
              <a:rPr sz="1800" spc="-10" dirty="0">
                <a:solidFill>
                  <a:srgbClr val="4C4C4C"/>
                </a:solidFill>
                <a:latin typeface="Arial"/>
                <a:cs typeface="Arial"/>
              </a:rPr>
              <a:t>need </a:t>
            </a:r>
            <a:r>
              <a:rPr sz="1800" dirty="0">
                <a:solidFill>
                  <a:srgbClr val="4C4C4C"/>
                </a:solidFill>
                <a:latin typeface="Arial"/>
                <a:cs typeface="Arial"/>
              </a:rPr>
              <a:t>to </a:t>
            </a:r>
            <a:r>
              <a:rPr sz="1800" spc="-10" dirty="0">
                <a:solidFill>
                  <a:srgbClr val="4C4C4C"/>
                </a:solidFill>
                <a:latin typeface="Arial"/>
                <a:cs typeface="Arial"/>
              </a:rPr>
              <a:t>be able </a:t>
            </a:r>
            <a:r>
              <a:rPr sz="1800" dirty="0">
                <a:solidFill>
                  <a:srgbClr val="4C4C4C"/>
                </a:solidFill>
                <a:latin typeface="Arial"/>
                <a:cs typeface="Arial"/>
              </a:rPr>
              <a:t>to </a:t>
            </a:r>
            <a:r>
              <a:rPr sz="1800" spc="-5" dirty="0">
                <a:solidFill>
                  <a:srgbClr val="4C4C4C"/>
                </a:solidFill>
                <a:latin typeface="Arial"/>
                <a:cs typeface="Arial"/>
              </a:rPr>
              <a:t>meet, greet,  transport </a:t>
            </a:r>
            <a:r>
              <a:rPr sz="1800" spc="-10" dirty="0">
                <a:solidFill>
                  <a:srgbClr val="4C4C4C"/>
                </a:solidFill>
                <a:latin typeface="Arial"/>
                <a:cs typeface="Arial"/>
              </a:rPr>
              <a:t>and </a:t>
            </a:r>
            <a:r>
              <a:rPr sz="1800" spc="-15" dirty="0">
                <a:solidFill>
                  <a:srgbClr val="4C4C4C"/>
                </a:solidFill>
                <a:latin typeface="Arial"/>
                <a:cs typeface="Arial"/>
              </a:rPr>
              <a:t>work </a:t>
            </a:r>
            <a:r>
              <a:rPr sz="1800" spc="-10" dirty="0">
                <a:solidFill>
                  <a:srgbClr val="4C4C4C"/>
                </a:solidFill>
                <a:latin typeface="Arial"/>
                <a:cs typeface="Arial"/>
              </a:rPr>
              <a:t>alongside </a:t>
            </a:r>
            <a:r>
              <a:rPr sz="1800" spc="-5" dirty="0">
                <a:solidFill>
                  <a:srgbClr val="4C4C4C"/>
                </a:solidFill>
                <a:latin typeface="Arial"/>
                <a:cs typeface="Arial"/>
              </a:rPr>
              <a:t>diverse  </a:t>
            </a:r>
            <a:r>
              <a:rPr sz="1800" spc="-10" dirty="0">
                <a:solidFill>
                  <a:srgbClr val="4C4C4C"/>
                </a:solidFill>
                <a:latin typeface="Arial"/>
                <a:cs typeface="Arial"/>
              </a:rPr>
              <a:t>individuals</a:t>
            </a:r>
            <a:endParaRPr sz="1800" dirty="0">
              <a:latin typeface="Arial"/>
              <a:cs typeface="Arial"/>
            </a:endParaRPr>
          </a:p>
        </p:txBody>
      </p:sp>
      <p:sp>
        <p:nvSpPr>
          <p:cNvPr id="8" name="object 5"/>
          <p:cNvSpPr/>
          <p:nvPr/>
        </p:nvSpPr>
        <p:spPr>
          <a:xfrm>
            <a:off x="1158747" y="1400568"/>
            <a:ext cx="5590032" cy="4258043"/>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4914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7"/>
          </p:nvPr>
        </p:nvSpPr>
        <p:spPr/>
        <p:txBody>
          <a:bodyPr/>
          <a:lstStyle/>
          <a:p>
            <a:pPr marL="38100">
              <a:lnSpc>
                <a:spcPct val="100000"/>
              </a:lnSpc>
              <a:spcBef>
                <a:spcPts val="25"/>
              </a:spcBef>
            </a:pPr>
            <a:fld id="{81D60167-4931-47E6-BA6A-407CBD079E47}" type="slidenum">
              <a:rPr lang="en-US" smtClean="0"/>
              <a:t>8</a:t>
            </a:fld>
            <a:endParaRPr lang="en-US" dirty="0"/>
          </a:p>
        </p:txBody>
      </p:sp>
      <p:sp>
        <p:nvSpPr>
          <p:cNvPr id="5" name="object 8"/>
          <p:cNvSpPr/>
          <p:nvPr/>
        </p:nvSpPr>
        <p:spPr>
          <a:xfrm>
            <a:off x="9067800" y="1143000"/>
            <a:ext cx="5071871" cy="4686299"/>
          </a:xfrm>
          <a:prstGeom prst="rect">
            <a:avLst/>
          </a:prstGeom>
          <a:blipFill>
            <a:blip r:embed="rId3" cstate="print"/>
            <a:stretch>
              <a:fillRect/>
            </a:stretch>
          </a:blipFill>
        </p:spPr>
        <p:txBody>
          <a:bodyPr wrap="square" lIns="0" tIns="0" rIns="0" bIns="0" rtlCol="0"/>
          <a:lstStyle/>
          <a:p>
            <a:endParaRPr/>
          </a:p>
        </p:txBody>
      </p:sp>
      <p:sp>
        <p:nvSpPr>
          <p:cNvPr id="6" name="Rectangle 5"/>
          <p:cNvSpPr/>
          <p:nvPr/>
        </p:nvSpPr>
        <p:spPr>
          <a:xfrm>
            <a:off x="762000" y="685800"/>
            <a:ext cx="4313681" cy="461665"/>
          </a:xfrm>
          <a:prstGeom prst="rect">
            <a:avLst/>
          </a:prstGeom>
        </p:spPr>
        <p:txBody>
          <a:bodyPr wrap="none">
            <a:spAutoFit/>
          </a:bodyPr>
          <a:lstStyle/>
          <a:p>
            <a:r>
              <a:rPr lang="en-US" sz="2400" b="1" spc="-5" dirty="0">
                <a:solidFill>
                  <a:srgbClr val="002939"/>
                </a:solidFill>
              </a:rPr>
              <a:t>Race, Culture and</a:t>
            </a:r>
            <a:r>
              <a:rPr lang="en-US" sz="2400" b="1" spc="-65" dirty="0">
                <a:solidFill>
                  <a:srgbClr val="002939"/>
                </a:solidFill>
              </a:rPr>
              <a:t> </a:t>
            </a:r>
            <a:r>
              <a:rPr lang="en-US" sz="2400" b="1" spc="-5" dirty="0">
                <a:solidFill>
                  <a:srgbClr val="002939"/>
                </a:solidFill>
              </a:rPr>
              <a:t>Language</a:t>
            </a:r>
            <a:endParaRPr lang="en-US" sz="2400" b="1" dirty="0">
              <a:solidFill>
                <a:srgbClr val="002939"/>
              </a:solidFill>
            </a:endParaRPr>
          </a:p>
        </p:txBody>
      </p:sp>
      <p:sp>
        <p:nvSpPr>
          <p:cNvPr id="7" name="object 6"/>
          <p:cNvSpPr txBox="1"/>
          <p:nvPr/>
        </p:nvSpPr>
        <p:spPr>
          <a:xfrm>
            <a:off x="784829" y="1447800"/>
            <a:ext cx="6223000" cy="3927475"/>
          </a:xfrm>
          <a:prstGeom prst="rect">
            <a:avLst/>
          </a:prstGeom>
        </p:spPr>
        <p:txBody>
          <a:bodyPr vert="horz" wrap="square" lIns="0" tIns="0" rIns="0" bIns="0" rtlCol="0">
            <a:spAutoFit/>
          </a:bodyPr>
          <a:lstStyle/>
          <a:p>
            <a:pPr marL="12700" marR="5080">
              <a:lnSpc>
                <a:spcPct val="100000"/>
              </a:lnSpc>
            </a:pPr>
            <a:r>
              <a:rPr sz="2400" spc="-5" dirty="0">
                <a:solidFill>
                  <a:srgbClr val="4C4C4C"/>
                </a:solidFill>
                <a:latin typeface="Arial"/>
                <a:cs typeface="Arial"/>
              </a:rPr>
              <a:t>Racial, cultural and linguistic prejudices can  inflict deeply hurtful insults. When you  disparage someone in any of these ways,  you're insulting not only the individual but also  the person's </a:t>
            </a:r>
            <a:r>
              <a:rPr sz="2400" spc="-30" dirty="0">
                <a:solidFill>
                  <a:srgbClr val="4C4C4C"/>
                </a:solidFill>
                <a:latin typeface="Arial"/>
                <a:cs typeface="Arial"/>
              </a:rPr>
              <a:t>family, </a:t>
            </a:r>
            <a:r>
              <a:rPr sz="2400" spc="-5" dirty="0">
                <a:solidFill>
                  <a:srgbClr val="4C4C4C"/>
                </a:solidFill>
                <a:latin typeface="Arial"/>
                <a:cs typeface="Arial"/>
              </a:rPr>
              <a:t>friends, ancestors </a:t>
            </a:r>
            <a:r>
              <a:rPr sz="2400" spc="-10" dirty="0">
                <a:solidFill>
                  <a:srgbClr val="4C4C4C"/>
                </a:solidFill>
                <a:latin typeface="Arial"/>
                <a:cs typeface="Arial"/>
              </a:rPr>
              <a:t>and  </a:t>
            </a:r>
            <a:r>
              <a:rPr sz="2400" spc="-5" dirty="0">
                <a:solidFill>
                  <a:srgbClr val="4C4C4C"/>
                </a:solidFill>
                <a:latin typeface="Arial"/>
                <a:cs typeface="Arial"/>
              </a:rPr>
              <a:t>heritage.</a:t>
            </a:r>
            <a:endParaRPr sz="2400" dirty="0">
              <a:latin typeface="Arial"/>
              <a:cs typeface="Arial"/>
            </a:endParaRPr>
          </a:p>
          <a:p>
            <a:pPr>
              <a:lnSpc>
                <a:spcPct val="100000"/>
              </a:lnSpc>
            </a:pPr>
            <a:endParaRPr sz="2700" dirty="0">
              <a:latin typeface="Times New Roman"/>
              <a:cs typeface="Times New Roman"/>
            </a:endParaRPr>
          </a:p>
          <a:p>
            <a:pPr marL="12700" marR="657225">
              <a:lnSpc>
                <a:spcPct val="100000"/>
              </a:lnSpc>
              <a:spcBef>
                <a:spcPts val="1764"/>
              </a:spcBef>
            </a:pPr>
            <a:r>
              <a:rPr sz="2400" spc="-5" dirty="0">
                <a:solidFill>
                  <a:srgbClr val="4C4C4C"/>
                </a:solidFill>
                <a:latin typeface="Arial"/>
                <a:cs typeface="Arial"/>
              </a:rPr>
              <a:t>This can also feel very threatening </a:t>
            </a:r>
            <a:r>
              <a:rPr sz="2400" dirty="0">
                <a:solidFill>
                  <a:srgbClr val="4C4C4C"/>
                </a:solidFill>
                <a:latin typeface="Arial"/>
                <a:cs typeface="Arial"/>
              </a:rPr>
              <a:t>—  </a:t>
            </a:r>
            <a:r>
              <a:rPr sz="2400" spc="-5" dirty="0">
                <a:solidFill>
                  <a:srgbClr val="4C4C4C"/>
                </a:solidFill>
                <a:latin typeface="Arial"/>
                <a:cs typeface="Arial"/>
              </a:rPr>
              <a:t>especially if the targeted individual is of a  small minority in the</a:t>
            </a:r>
            <a:r>
              <a:rPr sz="2400" spc="-15" dirty="0">
                <a:solidFill>
                  <a:srgbClr val="4C4C4C"/>
                </a:solidFill>
                <a:latin typeface="Arial"/>
                <a:cs typeface="Arial"/>
              </a:rPr>
              <a:t> </a:t>
            </a:r>
            <a:r>
              <a:rPr sz="2400" spc="-5" dirty="0">
                <a:solidFill>
                  <a:srgbClr val="4C4C4C"/>
                </a:solidFill>
                <a:latin typeface="Arial"/>
                <a:cs typeface="Arial"/>
              </a:rPr>
              <a:t>workplace.</a:t>
            </a:r>
            <a:endParaRPr sz="2400" dirty="0">
              <a:latin typeface="Arial"/>
              <a:cs typeface="Arial"/>
            </a:endParaRPr>
          </a:p>
        </p:txBody>
      </p:sp>
    </p:spTree>
    <p:extLst>
      <p:ext uri="{BB962C8B-B14F-4D97-AF65-F5344CB8AC3E}">
        <p14:creationId xmlns:p14="http://schemas.microsoft.com/office/powerpoint/2010/main" val="16280068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7"/>
          </p:nvPr>
        </p:nvSpPr>
        <p:spPr/>
        <p:txBody>
          <a:bodyPr/>
          <a:lstStyle/>
          <a:p>
            <a:pPr marL="38100">
              <a:lnSpc>
                <a:spcPct val="100000"/>
              </a:lnSpc>
              <a:spcBef>
                <a:spcPts val="25"/>
              </a:spcBef>
            </a:pPr>
            <a:fld id="{81D60167-4931-47E6-BA6A-407CBD079E47}" type="slidenum">
              <a:rPr lang="en-US" smtClean="0"/>
              <a:t>9</a:t>
            </a:fld>
            <a:endParaRPr lang="en-US" dirty="0"/>
          </a:p>
        </p:txBody>
      </p:sp>
      <p:sp>
        <p:nvSpPr>
          <p:cNvPr id="3" name="object 8"/>
          <p:cNvSpPr/>
          <p:nvPr/>
        </p:nvSpPr>
        <p:spPr>
          <a:xfrm>
            <a:off x="7315200" y="1379529"/>
            <a:ext cx="5315712" cy="4703063"/>
          </a:xfrm>
          <a:prstGeom prst="rect">
            <a:avLst/>
          </a:prstGeom>
          <a:blipFill>
            <a:blip r:embed="rId3" cstate="print"/>
            <a:stretch>
              <a:fillRect/>
            </a:stretch>
          </a:blipFill>
        </p:spPr>
        <p:txBody>
          <a:bodyPr wrap="square" lIns="0" tIns="0" rIns="0" bIns="0" rtlCol="0"/>
          <a:lstStyle/>
          <a:p>
            <a:endParaRPr/>
          </a:p>
        </p:txBody>
      </p:sp>
      <p:sp>
        <p:nvSpPr>
          <p:cNvPr id="5" name="object 7"/>
          <p:cNvSpPr txBox="1">
            <a:spLocks noGrp="1"/>
          </p:cNvSpPr>
          <p:nvPr>
            <p:ph type="title"/>
          </p:nvPr>
        </p:nvSpPr>
        <p:spPr>
          <a:xfrm>
            <a:off x="740664" y="990600"/>
            <a:ext cx="5761228" cy="492443"/>
          </a:xfrm>
          <a:prstGeom prst="rect">
            <a:avLst/>
          </a:prstGeom>
        </p:spPr>
        <p:txBody>
          <a:bodyPr vert="horz" wrap="square" lIns="0" tIns="0" rIns="0" bIns="0" rtlCol="0">
            <a:spAutoFit/>
          </a:bodyPr>
          <a:lstStyle/>
          <a:p>
            <a:pPr marL="12700">
              <a:lnSpc>
                <a:spcPct val="100000"/>
              </a:lnSpc>
            </a:pPr>
            <a:r>
              <a:rPr spc="-5" dirty="0"/>
              <a:t>Race, Culture and</a:t>
            </a:r>
            <a:r>
              <a:rPr spc="-65" dirty="0"/>
              <a:t> </a:t>
            </a:r>
            <a:r>
              <a:rPr spc="-5" dirty="0"/>
              <a:t>Language</a:t>
            </a:r>
          </a:p>
        </p:txBody>
      </p:sp>
      <p:sp>
        <p:nvSpPr>
          <p:cNvPr id="6" name="object 6"/>
          <p:cNvSpPr txBox="1"/>
          <p:nvPr/>
        </p:nvSpPr>
        <p:spPr>
          <a:xfrm>
            <a:off x="740664" y="2057400"/>
            <a:ext cx="5334000" cy="2215991"/>
          </a:xfrm>
          <a:prstGeom prst="rect">
            <a:avLst/>
          </a:prstGeom>
        </p:spPr>
        <p:txBody>
          <a:bodyPr vert="horz" wrap="square" lIns="0" tIns="0" rIns="0" bIns="0" rtlCol="0">
            <a:spAutoFit/>
          </a:bodyPr>
          <a:lstStyle/>
          <a:p>
            <a:pPr marL="12700" marR="5080">
              <a:lnSpc>
                <a:spcPct val="100000"/>
              </a:lnSpc>
            </a:pPr>
            <a:r>
              <a:rPr sz="2400" spc="-5" dirty="0">
                <a:solidFill>
                  <a:srgbClr val="4C4C4C"/>
                </a:solidFill>
                <a:latin typeface="Arial"/>
                <a:cs typeface="Arial"/>
              </a:rPr>
              <a:t>It's </a:t>
            </a:r>
            <a:r>
              <a:rPr sz="2400" spc="-40" dirty="0">
                <a:solidFill>
                  <a:srgbClr val="4C4C4C"/>
                </a:solidFill>
                <a:latin typeface="Arial"/>
                <a:cs typeface="Arial"/>
              </a:rPr>
              <a:t>okay, </a:t>
            </a:r>
            <a:r>
              <a:rPr sz="2400" spc="-5" dirty="0">
                <a:solidFill>
                  <a:srgbClr val="4C4C4C"/>
                </a:solidFill>
                <a:latin typeface="Arial"/>
                <a:cs typeface="Arial"/>
              </a:rPr>
              <a:t>and often even beneficial, </a:t>
            </a:r>
            <a:r>
              <a:rPr sz="2400" dirty="0">
                <a:solidFill>
                  <a:srgbClr val="4C4C4C"/>
                </a:solidFill>
                <a:latin typeface="Arial"/>
                <a:cs typeface="Arial"/>
              </a:rPr>
              <a:t>to  </a:t>
            </a:r>
            <a:r>
              <a:rPr sz="2400" spc="-5" dirty="0">
                <a:solidFill>
                  <a:srgbClr val="4C4C4C"/>
                </a:solidFill>
                <a:latin typeface="Arial"/>
                <a:cs typeface="Arial"/>
              </a:rPr>
              <a:t>acknowledge stereotypes. </a:t>
            </a:r>
            <a:r>
              <a:rPr sz="2400" spc="-10" dirty="0">
                <a:solidFill>
                  <a:srgbClr val="4C4C4C"/>
                </a:solidFill>
                <a:latin typeface="Arial"/>
                <a:cs typeface="Arial"/>
              </a:rPr>
              <a:t>Awareness </a:t>
            </a:r>
            <a:r>
              <a:rPr sz="2400" spc="-5" dirty="0">
                <a:solidFill>
                  <a:srgbClr val="4C4C4C"/>
                </a:solidFill>
                <a:latin typeface="Arial"/>
                <a:cs typeface="Arial"/>
              </a:rPr>
              <a:t>of  one's stereotypes makes them easier </a:t>
            </a:r>
            <a:r>
              <a:rPr sz="2400" dirty="0">
                <a:solidFill>
                  <a:srgbClr val="4C4C4C"/>
                </a:solidFill>
                <a:latin typeface="Arial"/>
                <a:cs typeface="Arial"/>
              </a:rPr>
              <a:t>to </a:t>
            </a:r>
            <a:r>
              <a:rPr sz="2400" spc="-10" dirty="0">
                <a:solidFill>
                  <a:srgbClr val="4C4C4C"/>
                </a:solidFill>
                <a:latin typeface="Arial"/>
                <a:cs typeface="Arial"/>
              </a:rPr>
              <a:t>deal  </a:t>
            </a:r>
            <a:r>
              <a:rPr sz="2400" spc="-5" dirty="0">
                <a:solidFill>
                  <a:srgbClr val="4C4C4C"/>
                </a:solidFill>
                <a:latin typeface="Arial"/>
                <a:cs typeface="Arial"/>
              </a:rPr>
              <a:t>with and helps avoid mistakes that can </a:t>
            </a:r>
            <a:r>
              <a:rPr sz="2400" spc="-10" dirty="0">
                <a:solidFill>
                  <a:srgbClr val="4C4C4C"/>
                </a:solidFill>
                <a:latin typeface="Arial"/>
                <a:cs typeface="Arial"/>
              </a:rPr>
              <a:t>lead  </a:t>
            </a:r>
            <a:r>
              <a:rPr sz="2400" dirty="0">
                <a:solidFill>
                  <a:srgbClr val="4C4C4C"/>
                </a:solidFill>
                <a:latin typeface="Arial"/>
                <a:cs typeface="Arial"/>
              </a:rPr>
              <a:t>to </a:t>
            </a:r>
            <a:r>
              <a:rPr sz="2400" spc="-10" dirty="0">
                <a:solidFill>
                  <a:srgbClr val="4C4C4C"/>
                </a:solidFill>
                <a:latin typeface="Arial"/>
                <a:cs typeface="Arial"/>
              </a:rPr>
              <a:t>offensive </a:t>
            </a:r>
            <a:r>
              <a:rPr sz="2400" spc="-5" dirty="0">
                <a:solidFill>
                  <a:srgbClr val="4C4C4C"/>
                </a:solidFill>
                <a:latin typeface="Arial"/>
                <a:cs typeface="Arial"/>
              </a:rPr>
              <a:t>comments or</a:t>
            </a:r>
            <a:r>
              <a:rPr sz="2400" spc="-30" dirty="0">
                <a:solidFill>
                  <a:srgbClr val="4C4C4C"/>
                </a:solidFill>
                <a:latin typeface="Arial"/>
                <a:cs typeface="Arial"/>
              </a:rPr>
              <a:t> </a:t>
            </a:r>
            <a:r>
              <a:rPr sz="2400" spc="-5" dirty="0">
                <a:solidFill>
                  <a:srgbClr val="4C4C4C"/>
                </a:solidFill>
                <a:latin typeface="Arial"/>
                <a:cs typeface="Arial"/>
              </a:rPr>
              <a:t>actions.</a:t>
            </a:r>
            <a:endParaRPr sz="2400" dirty="0">
              <a:latin typeface="Arial"/>
              <a:cs typeface="Arial"/>
            </a:endParaRPr>
          </a:p>
        </p:txBody>
      </p:sp>
    </p:spTree>
    <p:extLst>
      <p:ext uri="{BB962C8B-B14F-4D97-AF65-F5344CB8AC3E}">
        <p14:creationId xmlns:p14="http://schemas.microsoft.com/office/powerpoint/2010/main" val="3252196165"/>
      </p:ext>
    </p:extLst>
  </p:cSld>
  <p:clrMapOvr>
    <a:masterClrMapping/>
  </p:clrMapOvr>
</p:sld>
</file>

<file path=ppt/theme/theme1.xml><?xml version="1.0" encoding="utf-8"?>
<a:theme xmlns:a="http://schemas.openxmlformats.org/drawingml/2006/main" name="Theme1">
  <a:themeElements>
    <a:clrScheme name="Custom 1">
      <a:dk1>
        <a:srgbClr val="002939"/>
      </a:dk1>
      <a:lt1>
        <a:srgbClr val="FEFFFE"/>
      </a:lt1>
      <a:dk2>
        <a:srgbClr val="00609B"/>
      </a:dk2>
      <a:lt2>
        <a:srgbClr val="F6F5F0"/>
      </a:lt2>
      <a:accent1>
        <a:srgbClr val="002939"/>
      </a:accent1>
      <a:accent2>
        <a:srgbClr val="00609B"/>
      </a:accent2>
      <a:accent3>
        <a:srgbClr val="03A6E0"/>
      </a:accent3>
      <a:accent4>
        <a:srgbClr val="004932"/>
      </a:accent4>
      <a:accent5>
        <a:srgbClr val="558D00"/>
      </a:accent5>
      <a:accent6>
        <a:srgbClr val="5BBF00"/>
      </a:accent6>
      <a:hlink>
        <a:srgbClr val="03A6E0"/>
      </a:hlink>
      <a:folHlink>
        <a:srgbClr val="DEDBD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0" indent="0" algn="l" defTabSz="914400" rtl="0" eaLnBrk="1" latinLnBrk="0" hangingPunct="1">
          <a:lnSpc>
            <a:spcPct val="100000"/>
          </a:lnSpc>
          <a:spcBef>
            <a:spcPts val="1000"/>
          </a:spcBef>
          <a:buClr>
            <a:schemeClr val="accent1"/>
          </a:buClr>
          <a:buFont typeface="Arial" panose="020B0604020202020204" pitchFamily="34" charset="0"/>
          <a:buNone/>
          <a:defRPr sz="2400" kern="1200" dirty="0" smtClean="0">
            <a:solidFill>
              <a:schemeClr val="tx1"/>
            </a:solidFill>
            <a:latin typeface="+mn-lt"/>
            <a:ea typeface="+mn-ea"/>
            <a:cs typeface="+mn-cs"/>
          </a:defRPr>
        </a:defPPr>
      </a:lstStyle>
    </a:txDef>
  </a:objectDefaults>
  <a:extraClrSchemeLst/>
  <a:extLst>
    <a:ext uri="{05A4C25C-085E-4340-85A3-A5531E510DB2}">
      <thm15:themeFamily xmlns:thm15="http://schemas.microsoft.com/office/thememl/2012/main" name="Modivcare Templete_v1 [Read-Only]" id="{0DD1F468-7249-DA45-A410-575179F96B90}" vid="{2BC4E331-984B-974C-BF91-8E957167E75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72</TotalTime>
  <Words>3246</Words>
  <Application>Microsoft Office PowerPoint</Application>
  <PresentationFormat>Custom</PresentationFormat>
  <Paragraphs>336</Paragraphs>
  <Slides>30</Slides>
  <Notes>22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Arial</vt:lpstr>
      <vt:lpstr>Calibri</vt:lpstr>
      <vt:lpstr>Courier New</vt:lpstr>
      <vt:lpstr>Hepta Slab</vt:lpstr>
      <vt:lpstr>Proxima Nova</vt:lpstr>
      <vt:lpstr>System Font Regular</vt:lpstr>
      <vt:lpstr>Times New Roman</vt:lpstr>
      <vt:lpstr>Wingdings</vt:lpstr>
      <vt:lpstr>Theme1</vt:lpstr>
      <vt:lpstr>PowerPoint Presentation</vt:lpstr>
      <vt:lpstr>This course will provide information on</vt:lpstr>
      <vt:lpstr>PowerPoint Presentation</vt:lpstr>
      <vt:lpstr>PowerPoint Presentation</vt:lpstr>
      <vt:lpstr>Diversity</vt:lpstr>
      <vt:lpstr>PowerPoint Presentation</vt:lpstr>
      <vt:lpstr>Diversity in Business</vt:lpstr>
      <vt:lpstr>PowerPoint Presentation</vt:lpstr>
      <vt:lpstr>Race, Culture and Language</vt:lpstr>
      <vt:lpstr>Race, Culture and Language</vt:lpstr>
      <vt:lpstr>PowerPoint Presentation</vt:lpstr>
      <vt:lpstr>PowerPoint Presentation</vt:lpstr>
      <vt:lpstr>Bulletin – Advantages of Diversity</vt:lpstr>
      <vt:lpstr>PowerPoint Presentation</vt:lpstr>
      <vt:lpstr>Communication</vt:lpstr>
      <vt:lpstr>Limited English Proficiency Statistics</vt:lpstr>
      <vt:lpstr>Communication &amp; Respect</vt:lpstr>
      <vt:lpstr>PowerPoint Presentation</vt:lpstr>
      <vt:lpstr>Impacts of Cultural Influences</vt:lpstr>
      <vt:lpstr>PowerPoint Presentation</vt:lpstr>
      <vt:lpstr>Health &amp; Social Disparities</vt:lpstr>
      <vt:lpstr>African American Health &amp; Social Disparities</vt:lpstr>
      <vt:lpstr>Hispanic Health &amp; Social Disparities</vt:lpstr>
      <vt:lpstr>Hispanic Health &amp; Social Disparities</vt:lpstr>
      <vt:lpstr>Hispanic Health &amp; Social Disparities</vt:lpstr>
      <vt:lpstr>LGBT Health &amp; Social Disparities</vt:lpstr>
      <vt:lpstr>LGBT Health &amp; Social Disparities</vt:lpstr>
      <vt:lpstr>PowerPoint Presentation</vt:lpstr>
      <vt:lpstr>Cross Cultural Communication</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Wade Hiner</dc:creator>
  <cp:lastModifiedBy>Felecity Zalinger</cp:lastModifiedBy>
  <cp:revision>39</cp:revision>
  <dcterms:created xsi:type="dcterms:W3CDTF">2021-08-30T14:53:16Z</dcterms:created>
  <dcterms:modified xsi:type="dcterms:W3CDTF">2021-09-23T19:55:26Z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2021-07-12T00:00:00Z</vt:filetime>
  </property>
  <property fmtid="{D5CDD505-2E9C-101B-9397-08002B2CF9AE}" pid="3" name="Creator">
    <vt:lpwstr>Adobe InDesign 16.2 (Macintosh)</vt:lpwstr>
  </property>
  <property fmtid="{D5CDD505-2E9C-101B-9397-08002B2CF9AE}" pid="4" name="LastSaved">
    <vt:filetime>2021-08-22T00:00:00Z</vt:filetime>
  </property>
</Properties>
</file>